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58" r:id="rId2"/>
    <p:sldId id="262" r:id="rId3"/>
    <p:sldId id="349" r:id="rId4"/>
    <p:sldId id="350" r:id="rId5"/>
    <p:sldId id="351" r:id="rId6"/>
    <p:sldId id="352" r:id="rId7"/>
    <p:sldId id="353" r:id="rId8"/>
    <p:sldId id="354" r:id="rId9"/>
    <p:sldId id="355" r:id="rId10"/>
    <p:sldId id="356" r:id="rId11"/>
    <p:sldId id="358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7287" userDrawn="1">
          <p15:clr>
            <a:srgbClr val="A4A3A4"/>
          </p15:clr>
        </p15:guide>
        <p15:guide id="3" orient="horz" pos="346" userDrawn="1">
          <p15:clr>
            <a:srgbClr val="A4A3A4"/>
          </p15:clr>
        </p15:guide>
        <p15:guide id="4" orient="horz" pos="3997" userDrawn="1">
          <p15:clr>
            <a:srgbClr val="A4A3A4"/>
          </p15:clr>
        </p15:guide>
        <p15:guide id="5" pos="370" userDrawn="1">
          <p15:clr>
            <a:srgbClr val="A4A3A4"/>
          </p15:clr>
        </p15:guide>
        <p15:guide id="6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ndrian Kurniawan" initials="AK" lastIdx="1" clrIdx="0">
    <p:extLst>
      <p:ext uri="{19B8F6BF-5375-455C-9EA6-DF929625EA0E}">
        <p15:presenceInfo xmlns:p15="http://schemas.microsoft.com/office/powerpoint/2012/main" userId="Andrian Kurniawa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899"/>
    <a:srgbClr val="EBAF6A"/>
    <a:srgbClr val="0082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93D81CF-94F2-401A-BA57-92F5A7B2D0C5}" styleName="Средний стиль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204" autoAdjust="0"/>
    <p:restoredTop sz="94660" autoAdjust="0"/>
  </p:normalViewPr>
  <p:slideViewPr>
    <p:cSldViewPr snapToGrid="0">
      <p:cViewPr varScale="1">
        <p:scale>
          <a:sx n="114" d="100"/>
          <a:sy n="114" d="100"/>
        </p:scale>
        <p:origin x="84" y="144"/>
      </p:cViewPr>
      <p:guideLst>
        <p:guide orient="horz" pos="2160"/>
        <p:guide pos="7287"/>
        <p:guide orient="horz" pos="346"/>
        <p:guide orient="horz" pos="3997"/>
        <p:guide pos="37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66" d="100"/>
          <a:sy n="66" d="100"/>
        </p:scale>
        <p:origin x="2280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EB733B9-8EC0-42B5-8E57-02021CC32B3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AEAE7FE-5257-44BC-A234-983385E49ED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AB053CA-6C57-4F62-BDA1-685AD8AE14C0}" type="datetimeFigureOut">
              <a:rPr lang="en-ID" smtClean="0"/>
              <a:pPr/>
              <a:t>6/14/2023</a:t>
            </a:fld>
            <a:endParaRPr lang="en-ID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BA70588-37CF-49E6-87F2-C8E1A884FFA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3080689-DD23-4926-A93C-03EC6FA6A2DE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1F0AD-E956-4B4C-A583-20A57F82C11B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0476696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489EC0-97F0-4BF1-B975-36615910DF41}" type="datetimeFigureOut">
              <a:rPr lang="en-ID" smtClean="0"/>
              <a:pPr/>
              <a:t>6/14/2023</a:t>
            </a:fld>
            <a:endParaRPr lang="en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D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DD21E5-C797-4859-80D8-9F6BFF6A8A42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156650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383049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F42FE087-0CA5-4DB2-92C5-DF43CABB1A5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6991262" y="1"/>
            <a:ext cx="5200738" cy="6864974"/>
          </a:xfrm>
          <a:custGeom>
            <a:avLst/>
            <a:gdLst>
              <a:gd name="connsiteX0" fmla="*/ 3446356 w 5200738"/>
              <a:gd name="connsiteY0" fmla="*/ 0 h 6864974"/>
              <a:gd name="connsiteX1" fmla="*/ 5200738 w 5200738"/>
              <a:gd name="connsiteY1" fmla="*/ 0 h 6864974"/>
              <a:gd name="connsiteX2" fmla="*/ 5200738 w 5200738"/>
              <a:gd name="connsiteY2" fmla="*/ 2479019 h 6864974"/>
              <a:gd name="connsiteX3" fmla="*/ 4240335 w 5200738"/>
              <a:gd name="connsiteY3" fmla="*/ 3432487 h 6864974"/>
              <a:gd name="connsiteX4" fmla="*/ 5200738 w 5200738"/>
              <a:gd name="connsiteY4" fmla="*/ 4389423 h 6864974"/>
              <a:gd name="connsiteX5" fmla="*/ 5200738 w 5200738"/>
              <a:gd name="connsiteY5" fmla="*/ 6864974 h 6864974"/>
              <a:gd name="connsiteX6" fmla="*/ 3446356 w 5200738"/>
              <a:gd name="connsiteY6" fmla="*/ 6864974 h 6864974"/>
              <a:gd name="connsiteX7" fmla="*/ 2118434 w 5200738"/>
              <a:gd name="connsiteY7" fmla="*/ 5543987 h 6864974"/>
              <a:gd name="connsiteX8" fmla="*/ 0 w 5200738"/>
              <a:gd name="connsiteY8" fmla="*/ 3432487 h 6864974"/>
              <a:gd name="connsiteX9" fmla="*/ 2118434 w 5200738"/>
              <a:gd name="connsiteY9" fmla="*/ 1320988 h 68649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</a:cxnLst>
            <a:rect l="l" t="t" r="r" b="b"/>
            <a:pathLst>
              <a:path w="5200738" h="6864974">
                <a:moveTo>
                  <a:pt x="3446356" y="0"/>
                </a:moveTo>
                <a:lnTo>
                  <a:pt x="5200738" y="0"/>
                </a:lnTo>
                <a:lnTo>
                  <a:pt x="5200738" y="2479019"/>
                </a:lnTo>
                <a:lnTo>
                  <a:pt x="4240335" y="3432487"/>
                </a:lnTo>
                <a:lnTo>
                  <a:pt x="5200738" y="4389423"/>
                </a:lnTo>
                <a:lnTo>
                  <a:pt x="5200738" y="6864974"/>
                </a:lnTo>
                <a:lnTo>
                  <a:pt x="3446356" y="6864974"/>
                </a:lnTo>
                <a:lnTo>
                  <a:pt x="2118434" y="5543987"/>
                </a:lnTo>
                <a:lnTo>
                  <a:pt x="0" y="3432487"/>
                </a:lnTo>
                <a:lnTo>
                  <a:pt x="2118434" y="1320988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730E94FA-8BD5-4E89-B6C8-0C5EEE2AE2C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10151" y="2263326"/>
            <a:ext cx="1932762" cy="1932762"/>
          </a:xfrm>
          <a:custGeom>
            <a:avLst/>
            <a:gdLst>
              <a:gd name="connsiteX0" fmla="*/ 966381 w 1932762"/>
              <a:gd name="connsiteY0" fmla="*/ 0 h 1932762"/>
              <a:gd name="connsiteX1" fmla="*/ 1932762 w 1932762"/>
              <a:gd name="connsiteY1" fmla="*/ 966381 h 1932762"/>
              <a:gd name="connsiteX2" fmla="*/ 966381 w 1932762"/>
              <a:gd name="connsiteY2" fmla="*/ 1932762 h 1932762"/>
              <a:gd name="connsiteX3" fmla="*/ 0 w 1932762"/>
              <a:gd name="connsiteY3" fmla="*/ 966381 h 1932762"/>
              <a:gd name="connsiteX4" fmla="*/ 966381 w 1932762"/>
              <a:gd name="connsiteY4" fmla="*/ 0 h 193276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32762" h="1932762">
                <a:moveTo>
                  <a:pt x="966381" y="0"/>
                </a:moveTo>
                <a:cubicBezTo>
                  <a:pt x="1500098" y="0"/>
                  <a:pt x="1932762" y="432664"/>
                  <a:pt x="1932762" y="966381"/>
                </a:cubicBezTo>
                <a:cubicBezTo>
                  <a:pt x="1932762" y="1500098"/>
                  <a:pt x="1500098" y="1932762"/>
                  <a:pt x="966381" y="1932762"/>
                </a:cubicBezTo>
                <a:cubicBezTo>
                  <a:pt x="432664" y="1932762"/>
                  <a:pt x="0" y="1500098"/>
                  <a:pt x="0" y="966381"/>
                </a:cubicBezTo>
                <a:cubicBezTo>
                  <a:pt x="0" y="432664"/>
                  <a:pt x="432664" y="0"/>
                  <a:pt x="966381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1" name="Text Placeholder 3">
            <a:extLst>
              <a:ext uri="{FF2B5EF4-FFF2-40B4-BE49-F238E27FC236}">
                <a16:creationId xmlns:a16="http://schemas.microsoft.com/office/drawing/2014/main" id="{88C5FE28-5799-4F69-80A1-5016899F52C0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id="{FE407BDB-94A8-454A-81CC-079F5BE6B482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772132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0FF3C66-F22B-47CB-90B9-D367DE9D753D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56942648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0FF3C66-F22B-47CB-90B9-D367DE9D753D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" name="Picture Placeholder 11">
            <a:extLst>
              <a:ext uri="{FF2B5EF4-FFF2-40B4-BE49-F238E27FC236}">
                <a16:creationId xmlns:a16="http://schemas.microsoft.com/office/drawing/2014/main" id="{FC64C791-A481-4B3F-B7A2-1BFAB325D9A7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841770" y="2882430"/>
            <a:ext cx="1610548" cy="2001896"/>
          </a:xfrm>
          <a:custGeom>
            <a:avLst/>
            <a:gdLst>
              <a:gd name="connsiteX0" fmla="*/ 50185 w 1610548"/>
              <a:gd name="connsiteY0" fmla="*/ 0 h 2001896"/>
              <a:gd name="connsiteX1" fmla="*/ 1560363 w 1610548"/>
              <a:gd name="connsiteY1" fmla="*/ 0 h 2001896"/>
              <a:gd name="connsiteX2" fmla="*/ 1610548 w 1610548"/>
              <a:gd name="connsiteY2" fmla="*/ 50185 h 2001896"/>
              <a:gd name="connsiteX3" fmla="*/ 1610548 w 1610548"/>
              <a:gd name="connsiteY3" fmla="*/ 1951711 h 2001896"/>
              <a:gd name="connsiteX4" fmla="*/ 1560363 w 1610548"/>
              <a:gd name="connsiteY4" fmla="*/ 2001896 h 2001896"/>
              <a:gd name="connsiteX5" fmla="*/ 50185 w 1610548"/>
              <a:gd name="connsiteY5" fmla="*/ 2001896 h 2001896"/>
              <a:gd name="connsiteX6" fmla="*/ 0 w 1610548"/>
              <a:gd name="connsiteY6" fmla="*/ 1951711 h 2001896"/>
              <a:gd name="connsiteX7" fmla="*/ 0 w 1610548"/>
              <a:gd name="connsiteY7" fmla="*/ 50185 h 2001896"/>
              <a:gd name="connsiteX8" fmla="*/ 50185 w 1610548"/>
              <a:gd name="connsiteY8" fmla="*/ 0 h 20018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610548" h="2001896">
                <a:moveTo>
                  <a:pt x="50185" y="0"/>
                </a:moveTo>
                <a:lnTo>
                  <a:pt x="1560363" y="0"/>
                </a:lnTo>
                <a:cubicBezTo>
                  <a:pt x="1588079" y="0"/>
                  <a:pt x="1610548" y="22469"/>
                  <a:pt x="1610548" y="50185"/>
                </a:cubicBezTo>
                <a:lnTo>
                  <a:pt x="1610548" y="1951711"/>
                </a:lnTo>
                <a:cubicBezTo>
                  <a:pt x="1610548" y="1979427"/>
                  <a:pt x="1588079" y="2001896"/>
                  <a:pt x="1560363" y="2001896"/>
                </a:cubicBezTo>
                <a:lnTo>
                  <a:pt x="50185" y="2001896"/>
                </a:lnTo>
                <a:cubicBezTo>
                  <a:pt x="22469" y="2001896"/>
                  <a:pt x="0" y="1979427"/>
                  <a:pt x="0" y="1951711"/>
                </a:cubicBezTo>
                <a:lnTo>
                  <a:pt x="0" y="50185"/>
                </a:lnTo>
                <a:cubicBezTo>
                  <a:pt x="0" y="22469"/>
                  <a:pt x="22469" y="0"/>
                  <a:pt x="50185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58644293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0FF3C66-F22B-47CB-90B9-D367DE9D753D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9" name="Picture Placeholder 16">
            <a:extLst>
              <a:ext uri="{FF2B5EF4-FFF2-40B4-BE49-F238E27FC236}">
                <a16:creationId xmlns:a16="http://schemas.microsoft.com/office/drawing/2014/main" id="{021E94B9-6262-4371-ACD1-280B2FDD8F10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1073624" y="2314159"/>
            <a:ext cx="2810400" cy="2810400"/>
          </a:xfrm>
          <a:solidFill>
            <a:schemeClr val="bg2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0" name="Picture Placeholder 16">
            <a:extLst>
              <a:ext uri="{FF2B5EF4-FFF2-40B4-BE49-F238E27FC236}">
                <a16:creationId xmlns:a16="http://schemas.microsoft.com/office/drawing/2014/main" id="{A3BBB996-D320-46BC-A704-8471D12396E1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8306111" y="2314159"/>
            <a:ext cx="2810400" cy="2810400"/>
          </a:xfrm>
          <a:solidFill>
            <a:schemeClr val="bg2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11" name="Picture Placeholder 16">
            <a:extLst>
              <a:ext uri="{FF2B5EF4-FFF2-40B4-BE49-F238E27FC236}">
                <a16:creationId xmlns:a16="http://schemas.microsoft.com/office/drawing/2014/main" id="{F7A71C29-D192-4BA8-9689-D31929C296AC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4243137" y="1925052"/>
            <a:ext cx="3705726" cy="3705725"/>
          </a:xfrm>
          <a:solidFill>
            <a:schemeClr val="bg2">
              <a:lumMod val="95000"/>
            </a:schemeClr>
          </a:solidFill>
        </p:spPr>
        <p:txBody>
          <a:bodyPr/>
          <a:lstStyle/>
          <a:p>
            <a:endParaRPr lang="en-US"/>
          </a:p>
        </p:txBody>
      </p:sp>
      <p:sp>
        <p:nvSpPr>
          <p:cNvPr id="4" name="Picture Placeholder 19">
            <a:extLst>
              <a:ext uri="{FF2B5EF4-FFF2-40B4-BE49-F238E27FC236}">
                <a16:creationId xmlns:a16="http://schemas.microsoft.com/office/drawing/2014/main" id="{3F5B6450-F963-44B4-A9FE-E8944A3E64F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325309" y="2602918"/>
            <a:ext cx="721894" cy="721894"/>
          </a:xfrm>
          <a:custGeom>
            <a:avLst/>
            <a:gdLst>
              <a:gd name="connsiteX0" fmla="*/ 360947 w 721894"/>
              <a:gd name="connsiteY0" fmla="*/ 0 h 721894"/>
              <a:gd name="connsiteX1" fmla="*/ 721894 w 721894"/>
              <a:gd name="connsiteY1" fmla="*/ 360947 h 721894"/>
              <a:gd name="connsiteX2" fmla="*/ 360947 w 721894"/>
              <a:gd name="connsiteY2" fmla="*/ 721894 h 721894"/>
              <a:gd name="connsiteX3" fmla="*/ 0 w 721894"/>
              <a:gd name="connsiteY3" fmla="*/ 360947 h 721894"/>
              <a:gd name="connsiteX4" fmla="*/ 360947 w 721894"/>
              <a:gd name="connsiteY4" fmla="*/ 0 h 72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894" h="721894">
                <a:moveTo>
                  <a:pt x="360947" y="0"/>
                </a:moveTo>
                <a:cubicBezTo>
                  <a:pt x="560293" y="0"/>
                  <a:pt x="721894" y="161601"/>
                  <a:pt x="721894" y="360947"/>
                </a:cubicBezTo>
                <a:cubicBezTo>
                  <a:pt x="721894" y="560293"/>
                  <a:pt x="560293" y="721894"/>
                  <a:pt x="360947" y="721894"/>
                </a:cubicBezTo>
                <a:cubicBezTo>
                  <a:pt x="161601" y="721894"/>
                  <a:pt x="0" y="560293"/>
                  <a:pt x="0" y="360947"/>
                </a:cubicBezTo>
                <a:cubicBezTo>
                  <a:pt x="0" y="161601"/>
                  <a:pt x="161601" y="0"/>
                  <a:pt x="360947" y="0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5" name="Picture Placeholder 20">
            <a:extLst>
              <a:ext uri="{FF2B5EF4-FFF2-40B4-BE49-F238E27FC236}">
                <a16:creationId xmlns:a16="http://schemas.microsoft.com/office/drawing/2014/main" id="{7CED00BA-1A10-4DA1-80AE-AC88AA9162F2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575942" y="2180092"/>
            <a:ext cx="1060414" cy="1060414"/>
          </a:xfrm>
          <a:custGeom>
            <a:avLst/>
            <a:gdLst>
              <a:gd name="connsiteX0" fmla="*/ 530207 w 1060414"/>
              <a:gd name="connsiteY0" fmla="*/ 0 h 1060414"/>
              <a:gd name="connsiteX1" fmla="*/ 1060414 w 1060414"/>
              <a:gd name="connsiteY1" fmla="*/ 530207 h 1060414"/>
              <a:gd name="connsiteX2" fmla="*/ 530207 w 1060414"/>
              <a:gd name="connsiteY2" fmla="*/ 1060414 h 1060414"/>
              <a:gd name="connsiteX3" fmla="*/ 0 w 1060414"/>
              <a:gd name="connsiteY3" fmla="*/ 530207 h 1060414"/>
              <a:gd name="connsiteX4" fmla="*/ 530207 w 1060414"/>
              <a:gd name="connsiteY4" fmla="*/ 0 h 10604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60414" h="1060414">
                <a:moveTo>
                  <a:pt x="530207" y="0"/>
                </a:moveTo>
                <a:cubicBezTo>
                  <a:pt x="823032" y="0"/>
                  <a:pt x="1060414" y="237382"/>
                  <a:pt x="1060414" y="530207"/>
                </a:cubicBezTo>
                <a:cubicBezTo>
                  <a:pt x="1060414" y="823032"/>
                  <a:pt x="823032" y="1060414"/>
                  <a:pt x="530207" y="1060414"/>
                </a:cubicBezTo>
                <a:cubicBezTo>
                  <a:pt x="237382" y="1060414"/>
                  <a:pt x="0" y="823032"/>
                  <a:pt x="0" y="530207"/>
                </a:cubicBezTo>
                <a:cubicBezTo>
                  <a:pt x="0" y="237382"/>
                  <a:pt x="237382" y="0"/>
                  <a:pt x="530207" y="0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6" name="Picture Placeholder 22">
            <a:extLst>
              <a:ext uri="{FF2B5EF4-FFF2-40B4-BE49-F238E27FC236}">
                <a16:creationId xmlns:a16="http://schemas.microsoft.com/office/drawing/2014/main" id="{4E6951CC-266E-455D-B94E-61CAC8C9170C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554385" y="2569198"/>
            <a:ext cx="721894" cy="721894"/>
          </a:xfrm>
          <a:custGeom>
            <a:avLst/>
            <a:gdLst>
              <a:gd name="connsiteX0" fmla="*/ 360947 w 721894"/>
              <a:gd name="connsiteY0" fmla="*/ 0 h 721894"/>
              <a:gd name="connsiteX1" fmla="*/ 721894 w 721894"/>
              <a:gd name="connsiteY1" fmla="*/ 360947 h 721894"/>
              <a:gd name="connsiteX2" fmla="*/ 360947 w 721894"/>
              <a:gd name="connsiteY2" fmla="*/ 721894 h 721894"/>
              <a:gd name="connsiteX3" fmla="*/ 0 w 721894"/>
              <a:gd name="connsiteY3" fmla="*/ 360947 h 721894"/>
              <a:gd name="connsiteX4" fmla="*/ 360947 w 721894"/>
              <a:gd name="connsiteY4" fmla="*/ 0 h 7218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894" h="721894">
                <a:moveTo>
                  <a:pt x="360947" y="0"/>
                </a:moveTo>
                <a:cubicBezTo>
                  <a:pt x="560293" y="0"/>
                  <a:pt x="721894" y="161601"/>
                  <a:pt x="721894" y="360947"/>
                </a:cubicBezTo>
                <a:cubicBezTo>
                  <a:pt x="721894" y="560293"/>
                  <a:pt x="560293" y="721894"/>
                  <a:pt x="360947" y="721894"/>
                </a:cubicBezTo>
                <a:cubicBezTo>
                  <a:pt x="161601" y="721894"/>
                  <a:pt x="0" y="560293"/>
                  <a:pt x="0" y="360947"/>
                </a:cubicBezTo>
                <a:cubicBezTo>
                  <a:pt x="0" y="161601"/>
                  <a:pt x="161601" y="0"/>
                  <a:pt x="360947" y="0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517485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0FF3C66-F22B-47CB-90B9-D367DE9D753D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" name="Picture Placeholder 20">
            <a:extLst>
              <a:ext uri="{FF2B5EF4-FFF2-40B4-BE49-F238E27FC236}">
                <a16:creationId xmlns:a16="http://schemas.microsoft.com/office/drawing/2014/main" id="{D17B3464-0D65-4F56-AC5D-96C14BD2C51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186489" y="1945095"/>
            <a:ext cx="5253145" cy="3386708"/>
          </a:xfrm>
          <a:custGeom>
            <a:avLst/>
            <a:gdLst>
              <a:gd name="connsiteX0" fmla="*/ 120768 w 5253145"/>
              <a:gd name="connsiteY0" fmla="*/ 0 h 3386708"/>
              <a:gd name="connsiteX1" fmla="*/ 5127297 w 5253145"/>
              <a:gd name="connsiteY1" fmla="*/ 0 h 3386708"/>
              <a:gd name="connsiteX2" fmla="*/ 5237905 w 5253145"/>
              <a:gd name="connsiteY2" fmla="*/ 110608 h 3386708"/>
              <a:gd name="connsiteX3" fmla="*/ 5253145 w 5253145"/>
              <a:gd name="connsiteY3" fmla="*/ 3386708 h 3386708"/>
              <a:gd name="connsiteX4" fmla="*/ 0 w 5253145"/>
              <a:gd name="connsiteY4" fmla="*/ 3386708 h 3386708"/>
              <a:gd name="connsiteX5" fmla="*/ 10160 w 5253145"/>
              <a:gd name="connsiteY5" fmla="*/ 110608 h 3386708"/>
              <a:gd name="connsiteX6" fmla="*/ 120768 w 5253145"/>
              <a:gd name="connsiteY6" fmla="*/ 0 h 33867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5253145" h="3386708">
                <a:moveTo>
                  <a:pt x="120768" y="0"/>
                </a:moveTo>
                <a:lnTo>
                  <a:pt x="5127297" y="0"/>
                </a:lnTo>
                <a:cubicBezTo>
                  <a:pt x="5188384" y="0"/>
                  <a:pt x="5237905" y="49521"/>
                  <a:pt x="5237905" y="110608"/>
                </a:cubicBezTo>
                <a:lnTo>
                  <a:pt x="5253145" y="3386708"/>
                </a:lnTo>
                <a:lnTo>
                  <a:pt x="0" y="3386708"/>
                </a:lnTo>
                <a:cubicBezTo>
                  <a:pt x="0" y="2305681"/>
                  <a:pt x="10160" y="1191635"/>
                  <a:pt x="10160" y="110608"/>
                </a:cubicBezTo>
                <a:cubicBezTo>
                  <a:pt x="10160" y="49521"/>
                  <a:pt x="59681" y="0"/>
                  <a:pt x="120768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68109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0FF3C66-F22B-47CB-90B9-D367DE9D753D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" name="Picture Placeholder 12">
            <a:extLst>
              <a:ext uri="{FF2B5EF4-FFF2-40B4-BE49-F238E27FC236}">
                <a16:creationId xmlns:a16="http://schemas.microsoft.com/office/drawing/2014/main" id="{A2A60290-9944-4311-9663-BE853F4A9194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715238" y="2662150"/>
            <a:ext cx="1404158" cy="2475907"/>
          </a:xfrm>
          <a:solidFill>
            <a:schemeClr val="bg2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  <p:sp>
        <p:nvSpPr>
          <p:cNvPr id="5" name="Picture Placeholder 12">
            <a:extLst>
              <a:ext uri="{FF2B5EF4-FFF2-40B4-BE49-F238E27FC236}">
                <a16:creationId xmlns:a16="http://schemas.microsoft.com/office/drawing/2014/main" id="{D61950C6-00FC-46E9-A607-35614C039CD6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71580" y="2662150"/>
            <a:ext cx="1404158" cy="2475907"/>
          </a:xfrm>
          <a:solidFill>
            <a:schemeClr val="bg2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770864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0FF3C66-F22B-47CB-90B9-D367DE9D753D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4" name="Picture Placeholder 9">
            <a:extLst>
              <a:ext uri="{FF2B5EF4-FFF2-40B4-BE49-F238E27FC236}">
                <a16:creationId xmlns:a16="http://schemas.microsoft.com/office/drawing/2014/main" id="{381D3D53-A3D9-4AB5-8D3B-E1AF8B32635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333743" y="1904515"/>
            <a:ext cx="2533528" cy="3651775"/>
          </a:xfrm>
          <a:custGeom>
            <a:avLst/>
            <a:gdLst>
              <a:gd name="connsiteX0" fmla="*/ 20395 w 2533528"/>
              <a:gd name="connsiteY0" fmla="*/ 0 h 3651775"/>
              <a:gd name="connsiteX1" fmla="*/ 2513133 w 2533528"/>
              <a:gd name="connsiteY1" fmla="*/ 0 h 3651775"/>
              <a:gd name="connsiteX2" fmla="*/ 2533528 w 2533528"/>
              <a:gd name="connsiteY2" fmla="*/ 20395 h 3651775"/>
              <a:gd name="connsiteX3" fmla="*/ 2533528 w 2533528"/>
              <a:gd name="connsiteY3" fmla="*/ 3631380 h 3651775"/>
              <a:gd name="connsiteX4" fmla="*/ 2513133 w 2533528"/>
              <a:gd name="connsiteY4" fmla="*/ 3651775 h 3651775"/>
              <a:gd name="connsiteX5" fmla="*/ 20395 w 2533528"/>
              <a:gd name="connsiteY5" fmla="*/ 3651775 h 3651775"/>
              <a:gd name="connsiteX6" fmla="*/ 0 w 2533528"/>
              <a:gd name="connsiteY6" fmla="*/ 3631380 h 3651775"/>
              <a:gd name="connsiteX7" fmla="*/ 0 w 2533528"/>
              <a:gd name="connsiteY7" fmla="*/ 20395 h 3651775"/>
              <a:gd name="connsiteX8" fmla="*/ 20395 w 2533528"/>
              <a:gd name="connsiteY8" fmla="*/ 0 h 36517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2533528" h="3651775">
                <a:moveTo>
                  <a:pt x="20395" y="0"/>
                </a:moveTo>
                <a:lnTo>
                  <a:pt x="2513133" y="0"/>
                </a:lnTo>
                <a:cubicBezTo>
                  <a:pt x="2524397" y="0"/>
                  <a:pt x="2533528" y="9131"/>
                  <a:pt x="2533528" y="20395"/>
                </a:cubicBezTo>
                <a:lnTo>
                  <a:pt x="2533528" y="3631380"/>
                </a:lnTo>
                <a:cubicBezTo>
                  <a:pt x="2533528" y="3642644"/>
                  <a:pt x="2524397" y="3651775"/>
                  <a:pt x="2513133" y="3651775"/>
                </a:cubicBezTo>
                <a:lnTo>
                  <a:pt x="20395" y="3651775"/>
                </a:lnTo>
                <a:cubicBezTo>
                  <a:pt x="9131" y="3651775"/>
                  <a:pt x="0" y="3642644"/>
                  <a:pt x="0" y="3631380"/>
                </a:cubicBezTo>
                <a:lnTo>
                  <a:pt x="0" y="20395"/>
                </a:lnTo>
                <a:cubicBezTo>
                  <a:pt x="0" y="9131"/>
                  <a:pt x="9131" y="0"/>
                  <a:pt x="20395" y="0"/>
                </a:cubicBez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2953249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0FF3C66-F22B-47CB-90B9-D367DE9D753D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C2C03E0-AA36-4BE9-A161-30D413E0CC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788019" y="1438507"/>
            <a:ext cx="3233855" cy="4906730"/>
          </a:xfrm>
          <a:custGeom>
            <a:avLst/>
            <a:gdLst>
              <a:gd name="connsiteX0" fmla="*/ 0 w 5802274"/>
              <a:gd name="connsiteY0" fmla="*/ 0 h 2168394"/>
              <a:gd name="connsiteX1" fmla="*/ 5802274 w 5802274"/>
              <a:gd name="connsiteY1" fmla="*/ 0 h 2168394"/>
              <a:gd name="connsiteX2" fmla="*/ 5802274 w 5802274"/>
              <a:gd name="connsiteY2" fmla="*/ 2168394 h 2168394"/>
              <a:gd name="connsiteX3" fmla="*/ 0 w 5802274"/>
              <a:gd name="connsiteY3" fmla="*/ 2168394 h 216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02274" h="2168394">
                <a:moveTo>
                  <a:pt x="0" y="0"/>
                </a:moveTo>
                <a:lnTo>
                  <a:pt x="5802274" y="0"/>
                </a:lnTo>
                <a:lnTo>
                  <a:pt x="5802274" y="2168394"/>
                </a:lnTo>
                <a:lnTo>
                  <a:pt x="0" y="2168394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211F904-91AC-4F6B-9C60-B66EC54CB2C7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479073" y="1438507"/>
            <a:ext cx="3233855" cy="4906730"/>
          </a:xfrm>
          <a:custGeom>
            <a:avLst/>
            <a:gdLst>
              <a:gd name="connsiteX0" fmla="*/ 0 w 5802274"/>
              <a:gd name="connsiteY0" fmla="*/ 0 h 2168394"/>
              <a:gd name="connsiteX1" fmla="*/ 5802274 w 5802274"/>
              <a:gd name="connsiteY1" fmla="*/ 0 h 2168394"/>
              <a:gd name="connsiteX2" fmla="*/ 5802274 w 5802274"/>
              <a:gd name="connsiteY2" fmla="*/ 2168394 h 2168394"/>
              <a:gd name="connsiteX3" fmla="*/ 0 w 5802274"/>
              <a:gd name="connsiteY3" fmla="*/ 2168394 h 216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02274" h="2168394">
                <a:moveTo>
                  <a:pt x="0" y="0"/>
                </a:moveTo>
                <a:lnTo>
                  <a:pt x="5802274" y="0"/>
                </a:lnTo>
                <a:lnTo>
                  <a:pt x="5802274" y="2168394"/>
                </a:lnTo>
                <a:lnTo>
                  <a:pt x="0" y="2168394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3FA56B8C-FCBF-4209-82AA-0B47FC4C398B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170125" y="1438507"/>
            <a:ext cx="3233855" cy="4906730"/>
          </a:xfrm>
          <a:custGeom>
            <a:avLst/>
            <a:gdLst>
              <a:gd name="connsiteX0" fmla="*/ 0 w 5802274"/>
              <a:gd name="connsiteY0" fmla="*/ 0 h 2168394"/>
              <a:gd name="connsiteX1" fmla="*/ 5802274 w 5802274"/>
              <a:gd name="connsiteY1" fmla="*/ 0 h 2168394"/>
              <a:gd name="connsiteX2" fmla="*/ 5802274 w 5802274"/>
              <a:gd name="connsiteY2" fmla="*/ 2168394 h 2168394"/>
              <a:gd name="connsiteX3" fmla="*/ 0 w 5802274"/>
              <a:gd name="connsiteY3" fmla="*/ 2168394 h 216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02274" h="2168394">
                <a:moveTo>
                  <a:pt x="0" y="0"/>
                </a:moveTo>
                <a:lnTo>
                  <a:pt x="5802274" y="0"/>
                </a:lnTo>
                <a:lnTo>
                  <a:pt x="5802274" y="2168394"/>
                </a:lnTo>
                <a:lnTo>
                  <a:pt x="0" y="2168394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799270595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0FF3C66-F22B-47CB-90B9-D367DE9D753D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3CB40AE-8A2C-4F08-9F89-87ECA3A8C9A7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87375" y="1672683"/>
            <a:ext cx="5802274" cy="2168394"/>
          </a:xfrm>
          <a:custGeom>
            <a:avLst/>
            <a:gdLst>
              <a:gd name="connsiteX0" fmla="*/ 0 w 5802274"/>
              <a:gd name="connsiteY0" fmla="*/ 0 h 2168394"/>
              <a:gd name="connsiteX1" fmla="*/ 5802274 w 5802274"/>
              <a:gd name="connsiteY1" fmla="*/ 0 h 2168394"/>
              <a:gd name="connsiteX2" fmla="*/ 5802274 w 5802274"/>
              <a:gd name="connsiteY2" fmla="*/ 2168394 h 2168394"/>
              <a:gd name="connsiteX3" fmla="*/ 0 w 5802274"/>
              <a:gd name="connsiteY3" fmla="*/ 2168394 h 216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02274" h="2168394">
                <a:moveTo>
                  <a:pt x="0" y="0"/>
                </a:moveTo>
                <a:lnTo>
                  <a:pt x="5802274" y="0"/>
                </a:lnTo>
                <a:lnTo>
                  <a:pt x="5802274" y="2168394"/>
                </a:lnTo>
                <a:lnTo>
                  <a:pt x="0" y="2168394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5B307591-9C42-4ACA-81EB-B1C1FAB619F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87375" y="3964777"/>
            <a:ext cx="5802274" cy="2168394"/>
          </a:xfrm>
          <a:custGeom>
            <a:avLst/>
            <a:gdLst>
              <a:gd name="connsiteX0" fmla="*/ 0 w 5802274"/>
              <a:gd name="connsiteY0" fmla="*/ 0 h 2168394"/>
              <a:gd name="connsiteX1" fmla="*/ 5802274 w 5802274"/>
              <a:gd name="connsiteY1" fmla="*/ 0 h 2168394"/>
              <a:gd name="connsiteX2" fmla="*/ 5802274 w 5802274"/>
              <a:gd name="connsiteY2" fmla="*/ 2168394 h 2168394"/>
              <a:gd name="connsiteX3" fmla="*/ 0 w 5802274"/>
              <a:gd name="connsiteY3" fmla="*/ 2168394 h 2168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802274" h="2168394">
                <a:moveTo>
                  <a:pt x="0" y="0"/>
                </a:moveTo>
                <a:lnTo>
                  <a:pt x="5802274" y="0"/>
                </a:lnTo>
                <a:lnTo>
                  <a:pt x="5802274" y="2168394"/>
                </a:lnTo>
                <a:lnTo>
                  <a:pt x="0" y="2168394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996947458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0FF3C66-F22B-47CB-90B9-D367DE9D753D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B1ECA19B-964F-410B-A141-6FC8788D1F8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5129218" y="1676150"/>
            <a:ext cx="2031946" cy="2031946"/>
          </a:xfrm>
          <a:custGeom>
            <a:avLst/>
            <a:gdLst>
              <a:gd name="connsiteX0" fmla="*/ 0 w 2031946"/>
              <a:gd name="connsiteY0" fmla="*/ 0 h 2031946"/>
              <a:gd name="connsiteX1" fmla="*/ 2031946 w 2031946"/>
              <a:gd name="connsiteY1" fmla="*/ 0 h 2031946"/>
              <a:gd name="connsiteX2" fmla="*/ 2031946 w 2031946"/>
              <a:gd name="connsiteY2" fmla="*/ 2031946 h 2031946"/>
              <a:gd name="connsiteX3" fmla="*/ 0 w 2031946"/>
              <a:gd name="connsiteY3" fmla="*/ 2031946 h 203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1946" h="2031946">
                <a:moveTo>
                  <a:pt x="0" y="0"/>
                </a:moveTo>
                <a:lnTo>
                  <a:pt x="2031946" y="0"/>
                </a:lnTo>
                <a:lnTo>
                  <a:pt x="2031946" y="2031946"/>
                </a:lnTo>
                <a:lnTo>
                  <a:pt x="0" y="2031946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24" name="Picture Placeholder 23">
            <a:extLst>
              <a:ext uri="{FF2B5EF4-FFF2-40B4-BE49-F238E27FC236}">
                <a16:creationId xmlns:a16="http://schemas.microsoft.com/office/drawing/2014/main" id="{85758E43-5651-474A-A065-ACB44594857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7332692" y="1676150"/>
            <a:ext cx="2031946" cy="2031946"/>
          </a:xfrm>
          <a:custGeom>
            <a:avLst/>
            <a:gdLst>
              <a:gd name="connsiteX0" fmla="*/ 0 w 2031946"/>
              <a:gd name="connsiteY0" fmla="*/ 0 h 2031946"/>
              <a:gd name="connsiteX1" fmla="*/ 2031946 w 2031946"/>
              <a:gd name="connsiteY1" fmla="*/ 0 h 2031946"/>
              <a:gd name="connsiteX2" fmla="*/ 2031946 w 2031946"/>
              <a:gd name="connsiteY2" fmla="*/ 2031946 h 2031946"/>
              <a:gd name="connsiteX3" fmla="*/ 0 w 2031946"/>
              <a:gd name="connsiteY3" fmla="*/ 2031946 h 203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1946" h="2031946">
                <a:moveTo>
                  <a:pt x="0" y="0"/>
                </a:moveTo>
                <a:lnTo>
                  <a:pt x="2031946" y="0"/>
                </a:lnTo>
                <a:lnTo>
                  <a:pt x="2031946" y="2031946"/>
                </a:lnTo>
                <a:lnTo>
                  <a:pt x="0" y="2031946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25" name="Picture Placeholder 24">
            <a:extLst>
              <a:ext uri="{FF2B5EF4-FFF2-40B4-BE49-F238E27FC236}">
                <a16:creationId xmlns:a16="http://schemas.microsoft.com/office/drawing/2014/main" id="{D69C63A9-BC9F-4FD5-8BB9-6FF1B07BEC6D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9536167" y="1676150"/>
            <a:ext cx="2031946" cy="2031946"/>
          </a:xfrm>
          <a:custGeom>
            <a:avLst/>
            <a:gdLst>
              <a:gd name="connsiteX0" fmla="*/ 0 w 2031946"/>
              <a:gd name="connsiteY0" fmla="*/ 0 h 2031946"/>
              <a:gd name="connsiteX1" fmla="*/ 2031946 w 2031946"/>
              <a:gd name="connsiteY1" fmla="*/ 0 h 2031946"/>
              <a:gd name="connsiteX2" fmla="*/ 2031946 w 2031946"/>
              <a:gd name="connsiteY2" fmla="*/ 2031946 h 2031946"/>
              <a:gd name="connsiteX3" fmla="*/ 0 w 2031946"/>
              <a:gd name="connsiteY3" fmla="*/ 2031946 h 203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1946" h="2031946">
                <a:moveTo>
                  <a:pt x="0" y="0"/>
                </a:moveTo>
                <a:lnTo>
                  <a:pt x="2031946" y="0"/>
                </a:lnTo>
                <a:lnTo>
                  <a:pt x="2031946" y="2031946"/>
                </a:lnTo>
                <a:lnTo>
                  <a:pt x="0" y="2031946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26" name="Picture Placeholder 25">
            <a:extLst>
              <a:ext uri="{FF2B5EF4-FFF2-40B4-BE49-F238E27FC236}">
                <a16:creationId xmlns:a16="http://schemas.microsoft.com/office/drawing/2014/main" id="{8F6B8DBE-9ADD-4E12-97BB-CD89ECF64EE5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5129218" y="3892819"/>
            <a:ext cx="2031946" cy="2031946"/>
          </a:xfrm>
          <a:custGeom>
            <a:avLst/>
            <a:gdLst>
              <a:gd name="connsiteX0" fmla="*/ 0 w 2031946"/>
              <a:gd name="connsiteY0" fmla="*/ 0 h 2031946"/>
              <a:gd name="connsiteX1" fmla="*/ 2031946 w 2031946"/>
              <a:gd name="connsiteY1" fmla="*/ 0 h 2031946"/>
              <a:gd name="connsiteX2" fmla="*/ 2031946 w 2031946"/>
              <a:gd name="connsiteY2" fmla="*/ 2031946 h 2031946"/>
              <a:gd name="connsiteX3" fmla="*/ 0 w 2031946"/>
              <a:gd name="connsiteY3" fmla="*/ 2031946 h 203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1946" h="2031946">
                <a:moveTo>
                  <a:pt x="0" y="0"/>
                </a:moveTo>
                <a:lnTo>
                  <a:pt x="2031946" y="0"/>
                </a:lnTo>
                <a:lnTo>
                  <a:pt x="2031946" y="2031946"/>
                </a:lnTo>
                <a:lnTo>
                  <a:pt x="0" y="2031946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 dirty="0"/>
          </a:p>
        </p:txBody>
      </p:sp>
      <p:sp>
        <p:nvSpPr>
          <p:cNvPr id="27" name="Picture Placeholder 26">
            <a:extLst>
              <a:ext uri="{FF2B5EF4-FFF2-40B4-BE49-F238E27FC236}">
                <a16:creationId xmlns:a16="http://schemas.microsoft.com/office/drawing/2014/main" id="{A6EFF309-8679-4496-9DD7-71020C061CC6}"/>
              </a:ext>
            </a:extLst>
          </p:cNvPr>
          <p:cNvSpPr>
            <a:spLocks noGrp="1"/>
          </p:cNvSpPr>
          <p:nvPr>
            <p:ph type="pic" sz="quarter" idx="17"/>
          </p:nvPr>
        </p:nvSpPr>
        <p:spPr>
          <a:xfrm>
            <a:off x="7332692" y="3892819"/>
            <a:ext cx="2031946" cy="2031946"/>
          </a:xfrm>
          <a:custGeom>
            <a:avLst/>
            <a:gdLst>
              <a:gd name="connsiteX0" fmla="*/ 0 w 2031946"/>
              <a:gd name="connsiteY0" fmla="*/ 0 h 2031946"/>
              <a:gd name="connsiteX1" fmla="*/ 2031946 w 2031946"/>
              <a:gd name="connsiteY1" fmla="*/ 0 h 2031946"/>
              <a:gd name="connsiteX2" fmla="*/ 2031946 w 2031946"/>
              <a:gd name="connsiteY2" fmla="*/ 2031946 h 2031946"/>
              <a:gd name="connsiteX3" fmla="*/ 0 w 2031946"/>
              <a:gd name="connsiteY3" fmla="*/ 2031946 h 203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1946" h="2031946">
                <a:moveTo>
                  <a:pt x="0" y="0"/>
                </a:moveTo>
                <a:lnTo>
                  <a:pt x="2031946" y="0"/>
                </a:lnTo>
                <a:lnTo>
                  <a:pt x="2031946" y="2031946"/>
                </a:lnTo>
                <a:lnTo>
                  <a:pt x="0" y="2031946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 dirty="0"/>
          </a:p>
        </p:txBody>
      </p:sp>
      <p:sp>
        <p:nvSpPr>
          <p:cNvPr id="28" name="Picture Placeholder 27">
            <a:extLst>
              <a:ext uri="{FF2B5EF4-FFF2-40B4-BE49-F238E27FC236}">
                <a16:creationId xmlns:a16="http://schemas.microsoft.com/office/drawing/2014/main" id="{AA9A1EE6-0CBA-4C02-A08D-CADFF5FA10A1}"/>
              </a:ext>
            </a:extLst>
          </p:cNvPr>
          <p:cNvSpPr>
            <a:spLocks noGrp="1"/>
          </p:cNvSpPr>
          <p:nvPr>
            <p:ph type="pic" sz="quarter" idx="18"/>
          </p:nvPr>
        </p:nvSpPr>
        <p:spPr>
          <a:xfrm>
            <a:off x="9536167" y="3892819"/>
            <a:ext cx="2031946" cy="2031946"/>
          </a:xfrm>
          <a:custGeom>
            <a:avLst/>
            <a:gdLst>
              <a:gd name="connsiteX0" fmla="*/ 0 w 2031946"/>
              <a:gd name="connsiteY0" fmla="*/ 0 h 2031946"/>
              <a:gd name="connsiteX1" fmla="*/ 2031946 w 2031946"/>
              <a:gd name="connsiteY1" fmla="*/ 0 h 2031946"/>
              <a:gd name="connsiteX2" fmla="*/ 2031946 w 2031946"/>
              <a:gd name="connsiteY2" fmla="*/ 2031946 h 2031946"/>
              <a:gd name="connsiteX3" fmla="*/ 0 w 2031946"/>
              <a:gd name="connsiteY3" fmla="*/ 2031946 h 20319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031946" h="2031946">
                <a:moveTo>
                  <a:pt x="0" y="0"/>
                </a:moveTo>
                <a:lnTo>
                  <a:pt x="2031946" y="0"/>
                </a:lnTo>
                <a:lnTo>
                  <a:pt x="2031946" y="2031946"/>
                </a:lnTo>
                <a:lnTo>
                  <a:pt x="0" y="2031946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3712295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6">
            <a:extLst>
              <a:ext uri="{FF2B5EF4-FFF2-40B4-BE49-F238E27FC236}">
                <a16:creationId xmlns:a16="http://schemas.microsoft.com/office/drawing/2014/main" id="{2A296569-FCDA-4444-8235-1D0796A81CE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7999"/>
          </a:xfrm>
          <a:solidFill>
            <a:schemeClr val="bg2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3" name="Text Placeholder 3">
            <a:extLst>
              <a:ext uri="{FF2B5EF4-FFF2-40B4-BE49-F238E27FC236}">
                <a16:creationId xmlns:a16="http://schemas.microsoft.com/office/drawing/2014/main" id="{9C81C088-9253-4B57-94FF-84F8849205F9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463405" y="3428999"/>
            <a:ext cx="4169998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bg2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664663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0FF3C66-F22B-47CB-90B9-D367DE9D753D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E0583CFF-CCF3-4372-8D14-D976A4F87FFA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096001" y="549276"/>
            <a:ext cx="5472113" cy="5795963"/>
          </a:xfrm>
          <a:custGeom>
            <a:avLst/>
            <a:gdLst>
              <a:gd name="connsiteX0" fmla="*/ 0 w 5472113"/>
              <a:gd name="connsiteY0" fmla="*/ 0 h 5795963"/>
              <a:gd name="connsiteX1" fmla="*/ 5472113 w 5472113"/>
              <a:gd name="connsiteY1" fmla="*/ 0 h 5795963"/>
              <a:gd name="connsiteX2" fmla="*/ 5472113 w 5472113"/>
              <a:gd name="connsiteY2" fmla="*/ 5795963 h 5795963"/>
              <a:gd name="connsiteX3" fmla="*/ 0 w 5472113"/>
              <a:gd name="connsiteY3" fmla="*/ 5795963 h 579596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472113" h="5795963">
                <a:moveTo>
                  <a:pt x="0" y="0"/>
                </a:moveTo>
                <a:lnTo>
                  <a:pt x="5472113" y="0"/>
                </a:lnTo>
                <a:lnTo>
                  <a:pt x="5472113" y="5795963"/>
                </a:lnTo>
                <a:lnTo>
                  <a:pt x="0" y="5795963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CE0DEE7E-75D6-4E97-8041-78406C476C3F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5426927" y="4638907"/>
            <a:ext cx="1338146" cy="1338146"/>
          </a:xfrm>
          <a:custGeom>
            <a:avLst/>
            <a:gdLst>
              <a:gd name="connsiteX0" fmla="*/ 669073 w 1338146"/>
              <a:gd name="connsiteY0" fmla="*/ 0 h 1338146"/>
              <a:gd name="connsiteX1" fmla="*/ 1338146 w 1338146"/>
              <a:gd name="connsiteY1" fmla="*/ 669073 h 1338146"/>
              <a:gd name="connsiteX2" fmla="*/ 669073 w 1338146"/>
              <a:gd name="connsiteY2" fmla="*/ 1338146 h 1338146"/>
              <a:gd name="connsiteX3" fmla="*/ 0 w 1338146"/>
              <a:gd name="connsiteY3" fmla="*/ 669073 h 1338146"/>
              <a:gd name="connsiteX4" fmla="*/ 669073 w 1338146"/>
              <a:gd name="connsiteY4" fmla="*/ 0 h 133814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38146" h="1338146">
                <a:moveTo>
                  <a:pt x="669073" y="0"/>
                </a:moveTo>
                <a:cubicBezTo>
                  <a:pt x="1038592" y="0"/>
                  <a:pt x="1338146" y="299554"/>
                  <a:pt x="1338146" y="669073"/>
                </a:cubicBezTo>
                <a:cubicBezTo>
                  <a:pt x="1338146" y="1038592"/>
                  <a:pt x="1038592" y="1338146"/>
                  <a:pt x="669073" y="1338146"/>
                </a:cubicBezTo>
                <a:cubicBezTo>
                  <a:pt x="299554" y="1338146"/>
                  <a:pt x="0" y="1038592"/>
                  <a:pt x="0" y="669073"/>
                </a:cubicBezTo>
                <a:cubicBezTo>
                  <a:pt x="0" y="299554"/>
                  <a:pt x="299554" y="0"/>
                  <a:pt x="669073" y="0"/>
                </a:cubicBezTo>
                <a:close/>
              </a:path>
            </a:pathLst>
          </a:custGeom>
          <a:solidFill>
            <a:schemeClr val="bg2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206767141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icture Placeholder 6">
            <a:extLst>
              <a:ext uri="{FF2B5EF4-FFF2-40B4-BE49-F238E27FC236}">
                <a16:creationId xmlns:a16="http://schemas.microsoft.com/office/drawing/2014/main" id="{DC143C75-9D55-452D-B9F9-530FDFB44473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7999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A9386C6C-23E8-4A5E-AD2D-D049B59D93F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055434" y="5424262"/>
            <a:ext cx="1293542" cy="1239398"/>
          </a:xfrm>
          <a:custGeom>
            <a:avLst/>
            <a:gdLst>
              <a:gd name="connsiteX0" fmla="*/ 0 w 1293542"/>
              <a:gd name="connsiteY0" fmla="*/ 0 h 1239398"/>
              <a:gd name="connsiteX1" fmla="*/ 1293542 w 1293542"/>
              <a:gd name="connsiteY1" fmla="*/ 0 h 1239398"/>
              <a:gd name="connsiteX2" fmla="*/ 1293542 w 1293542"/>
              <a:gd name="connsiteY2" fmla="*/ 1239398 h 1239398"/>
              <a:gd name="connsiteX3" fmla="*/ 0 w 1293542"/>
              <a:gd name="connsiteY3" fmla="*/ 1239398 h 12393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293542" h="1239398">
                <a:moveTo>
                  <a:pt x="0" y="0"/>
                </a:moveTo>
                <a:lnTo>
                  <a:pt x="1293542" y="0"/>
                </a:lnTo>
                <a:lnTo>
                  <a:pt x="1293542" y="1239398"/>
                </a:lnTo>
                <a:lnTo>
                  <a:pt x="0" y="1239398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407049981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0FF3C66-F22B-47CB-90B9-D367DE9D753D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574EA301-36DB-4A23-8851-F0E2B718CE6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258310" y="2987071"/>
            <a:ext cx="2909265" cy="1370940"/>
          </a:xfrm>
          <a:custGeom>
            <a:avLst/>
            <a:gdLst>
              <a:gd name="connsiteX0" fmla="*/ 0 w 2909265"/>
              <a:gd name="connsiteY0" fmla="*/ 0 h 1370940"/>
              <a:gd name="connsiteX1" fmla="*/ 2909265 w 2909265"/>
              <a:gd name="connsiteY1" fmla="*/ 0 h 1370940"/>
              <a:gd name="connsiteX2" fmla="*/ 2909265 w 2909265"/>
              <a:gd name="connsiteY2" fmla="*/ 1370940 h 1370940"/>
              <a:gd name="connsiteX3" fmla="*/ 0 w 2909265"/>
              <a:gd name="connsiteY3" fmla="*/ 1370940 h 137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9265" h="1370940">
                <a:moveTo>
                  <a:pt x="0" y="0"/>
                </a:moveTo>
                <a:lnTo>
                  <a:pt x="2909265" y="0"/>
                </a:lnTo>
                <a:lnTo>
                  <a:pt x="2909265" y="1370940"/>
                </a:lnTo>
                <a:lnTo>
                  <a:pt x="0" y="137094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EBD5E96F-F093-4EA4-A407-A55275A44EF3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4641367" y="2987071"/>
            <a:ext cx="2909265" cy="1370940"/>
          </a:xfrm>
          <a:custGeom>
            <a:avLst/>
            <a:gdLst>
              <a:gd name="connsiteX0" fmla="*/ 0 w 2909265"/>
              <a:gd name="connsiteY0" fmla="*/ 0 h 1370940"/>
              <a:gd name="connsiteX1" fmla="*/ 2909265 w 2909265"/>
              <a:gd name="connsiteY1" fmla="*/ 0 h 1370940"/>
              <a:gd name="connsiteX2" fmla="*/ 2909265 w 2909265"/>
              <a:gd name="connsiteY2" fmla="*/ 1370940 h 1370940"/>
              <a:gd name="connsiteX3" fmla="*/ 0 w 2909265"/>
              <a:gd name="connsiteY3" fmla="*/ 1370940 h 137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9265" h="1370940">
                <a:moveTo>
                  <a:pt x="0" y="0"/>
                </a:moveTo>
                <a:lnTo>
                  <a:pt x="2909265" y="0"/>
                </a:lnTo>
                <a:lnTo>
                  <a:pt x="2909265" y="1370940"/>
                </a:lnTo>
                <a:lnTo>
                  <a:pt x="0" y="137094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DBD7CC6F-0523-4E10-AE1B-F8E2FE7CB6CE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8020987" y="2987071"/>
            <a:ext cx="2909265" cy="1370940"/>
          </a:xfrm>
          <a:custGeom>
            <a:avLst/>
            <a:gdLst>
              <a:gd name="connsiteX0" fmla="*/ 0 w 2909265"/>
              <a:gd name="connsiteY0" fmla="*/ 0 h 1370940"/>
              <a:gd name="connsiteX1" fmla="*/ 2909265 w 2909265"/>
              <a:gd name="connsiteY1" fmla="*/ 0 h 1370940"/>
              <a:gd name="connsiteX2" fmla="*/ 2909265 w 2909265"/>
              <a:gd name="connsiteY2" fmla="*/ 1370940 h 1370940"/>
              <a:gd name="connsiteX3" fmla="*/ 0 w 2909265"/>
              <a:gd name="connsiteY3" fmla="*/ 1370940 h 1370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909265" h="1370940">
                <a:moveTo>
                  <a:pt x="0" y="0"/>
                </a:moveTo>
                <a:lnTo>
                  <a:pt x="2909265" y="0"/>
                </a:lnTo>
                <a:lnTo>
                  <a:pt x="2909265" y="1370940"/>
                </a:lnTo>
                <a:lnTo>
                  <a:pt x="0" y="137094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669224847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0FF3C66-F22B-47CB-90B9-D367DE9D753D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C4CBBCA9-5E29-4216-AD6F-FC0212AE8532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1026695" y="2194426"/>
            <a:ext cx="2590800" cy="1704474"/>
          </a:xfrm>
          <a:custGeom>
            <a:avLst/>
            <a:gdLst>
              <a:gd name="connsiteX0" fmla="*/ 0 w 2590800"/>
              <a:gd name="connsiteY0" fmla="*/ 0 h 1704474"/>
              <a:gd name="connsiteX1" fmla="*/ 2590800 w 2590800"/>
              <a:gd name="connsiteY1" fmla="*/ 0 h 1704474"/>
              <a:gd name="connsiteX2" fmla="*/ 2590800 w 2590800"/>
              <a:gd name="connsiteY2" fmla="*/ 1704474 h 1704474"/>
              <a:gd name="connsiteX3" fmla="*/ 0 w 2590800"/>
              <a:gd name="connsiteY3" fmla="*/ 1704474 h 170447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590800" h="1704474">
                <a:moveTo>
                  <a:pt x="0" y="0"/>
                </a:moveTo>
                <a:lnTo>
                  <a:pt x="2590800" y="0"/>
                </a:lnTo>
                <a:lnTo>
                  <a:pt x="2590800" y="1704474"/>
                </a:lnTo>
                <a:lnTo>
                  <a:pt x="0" y="1704474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3" name="Picture Placeholder 12">
            <a:extLst>
              <a:ext uri="{FF2B5EF4-FFF2-40B4-BE49-F238E27FC236}">
                <a16:creationId xmlns:a16="http://schemas.microsoft.com/office/drawing/2014/main" id="{019EF670-A237-43B1-96E4-2DC561ED33C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3617495" y="3898900"/>
            <a:ext cx="2109537" cy="1511968"/>
          </a:xfrm>
          <a:custGeom>
            <a:avLst/>
            <a:gdLst>
              <a:gd name="connsiteX0" fmla="*/ 0 w 2109537"/>
              <a:gd name="connsiteY0" fmla="*/ 0 h 1511968"/>
              <a:gd name="connsiteX1" fmla="*/ 2109537 w 2109537"/>
              <a:gd name="connsiteY1" fmla="*/ 0 h 1511968"/>
              <a:gd name="connsiteX2" fmla="*/ 2109537 w 2109537"/>
              <a:gd name="connsiteY2" fmla="*/ 1511968 h 1511968"/>
              <a:gd name="connsiteX3" fmla="*/ 0 w 2109537"/>
              <a:gd name="connsiteY3" fmla="*/ 1511968 h 151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09537" h="1511968">
                <a:moveTo>
                  <a:pt x="0" y="0"/>
                </a:moveTo>
                <a:lnTo>
                  <a:pt x="2109537" y="0"/>
                </a:lnTo>
                <a:lnTo>
                  <a:pt x="2109537" y="1511968"/>
                </a:lnTo>
                <a:lnTo>
                  <a:pt x="0" y="1511968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6" name="Picture Placeholder 15">
            <a:extLst>
              <a:ext uri="{FF2B5EF4-FFF2-40B4-BE49-F238E27FC236}">
                <a16:creationId xmlns:a16="http://schemas.microsoft.com/office/drawing/2014/main" id="{B69296DF-D489-447F-B525-922BA028859F}"/>
              </a:ext>
            </a:extLst>
          </p:cNvPr>
          <p:cNvSpPr>
            <a:spLocks noGrp="1"/>
          </p:cNvSpPr>
          <p:nvPr>
            <p:ph type="pic" sz="quarter" idx="15"/>
          </p:nvPr>
        </p:nvSpPr>
        <p:spPr>
          <a:xfrm>
            <a:off x="5727032" y="2386932"/>
            <a:ext cx="2847475" cy="1511968"/>
          </a:xfrm>
          <a:custGeom>
            <a:avLst/>
            <a:gdLst>
              <a:gd name="connsiteX0" fmla="*/ 0 w 2847475"/>
              <a:gd name="connsiteY0" fmla="*/ 0 h 1511968"/>
              <a:gd name="connsiteX1" fmla="*/ 2847475 w 2847475"/>
              <a:gd name="connsiteY1" fmla="*/ 0 h 1511968"/>
              <a:gd name="connsiteX2" fmla="*/ 2847475 w 2847475"/>
              <a:gd name="connsiteY2" fmla="*/ 1511968 h 1511968"/>
              <a:gd name="connsiteX3" fmla="*/ 0 w 2847475"/>
              <a:gd name="connsiteY3" fmla="*/ 1511968 h 151196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47475" h="1511968">
                <a:moveTo>
                  <a:pt x="0" y="0"/>
                </a:moveTo>
                <a:lnTo>
                  <a:pt x="2847475" y="0"/>
                </a:lnTo>
                <a:lnTo>
                  <a:pt x="2847475" y="1511968"/>
                </a:lnTo>
                <a:lnTo>
                  <a:pt x="0" y="1511968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9" name="Picture Placeholder 18">
            <a:extLst>
              <a:ext uri="{FF2B5EF4-FFF2-40B4-BE49-F238E27FC236}">
                <a16:creationId xmlns:a16="http://schemas.microsoft.com/office/drawing/2014/main" id="{2C4A3F35-4332-4BDC-8EE2-6320FC234A4C}"/>
              </a:ext>
            </a:extLst>
          </p:cNvPr>
          <p:cNvSpPr>
            <a:spLocks noGrp="1"/>
          </p:cNvSpPr>
          <p:nvPr>
            <p:ph type="pic" sz="quarter" idx="16"/>
          </p:nvPr>
        </p:nvSpPr>
        <p:spPr>
          <a:xfrm>
            <a:off x="8574508" y="3898900"/>
            <a:ext cx="2414335" cy="1953126"/>
          </a:xfrm>
          <a:custGeom>
            <a:avLst/>
            <a:gdLst>
              <a:gd name="connsiteX0" fmla="*/ 0 w 2414335"/>
              <a:gd name="connsiteY0" fmla="*/ 0 h 1953126"/>
              <a:gd name="connsiteX1" fmla="*/ 2414335 w 2414335"/>
              <a:gd name="connsiteY1" fmla="*/ 0 h 1953126"/>
              <a:gd name="connsiteX2" fmla="*/ 2414335 w 2414335"/>
              <a:gd name="connsiteY2" fmla="*/ 1953126 h 1953126"/>
              <a:gd name="connsiteX3" fmla="*/ 0 w 2414335"/>
              <a:gd name="connsiteY3" fmla="*/ 1953126 h 195312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14335" h="1953126">
                <a:moveTo>
                  <a:pt x="0" y="0"/>
                </a:moveTo>
                <a:lnTo>
                  <a:pt x="2414335" y="0"/>
                </a:lnTo>
                <a:lnTo>
                  <a:pt x="2414335" y="1953126"/>
                </a:lnTo>
                <a:lnTo>
                  <a:pt x="0" y="1953126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547509843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3">
            <a:extLst>
              <a:ext uri="{FF2B5EF4-FFF2-40B4-BE49-F238E27FC236}">
                <a16:creationId xmlns:a16="http://schemas.microsoft.com/office/drawing/2014/main" id="{BAAC2F13-42D6-43F6-9236-D49240D5AAE5}"/>
              </a:ext>
            </a:extLst>
          </p:cNvPr>
          <p:cNvSpPr>
            <a:spLocks noGrp="1"/>
          </p:cNvSpPr>
          <p:nvPr>
            <p:ph type="body" sz="quarter" idx="12" hasCustomPrompt="1"/>
          </p:nvPr>
        </p:nvSpPr>
        <p:spPr>
          <a:xfrm>
            <a:off x="1435999" y="388680"/>
            <a:ext cx="6494525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  <p:sp>
        <p:nvSpPr>
          <p:cNvPr id="8" name="Freeform 9">
            <a:extLst>
              <a:ext uri="{FF2B5EF4-FFF2-40B4-BE49-F238E27FC236}">
                <a16:creationId xmlns:a16="http://schemas.microsoft.com/office/drawing/2014/main" id="{30FF3C66-F22B-47CB-90B9-D367DE9D753D}"/>
              </a:ext>
            </a:extLst>
          </p:cNvPr>
          <p:cNvSpPr>
            <a:spLocks/>
          </p:cNvSpPr>
          <p:nvPr userDrawn="1"/>
        </p:nvSpPr>
        <p:spPr bwMode="auto">
          <a:xfrm>
            <a:off x="391768" y="657119"/>
            <a:ext cx="658245" cy="294117"/>
          </a:xfrm>
          <a:custGeom>
            <a:avLst/>
            <a:gdLst>
              <a:gd name="T0" fmla="*/ 1871 w 1871"/>
              <a:gd name="T1" fmla="*/ 199 h 836"/>
              <a:gd name="T2" fmla="*/ 1672 w 1871"/>
              <a:gd name="T3" fmla="*/ 0 h 836"/>
              <a:gd name="T4" fmla="*/ 1234 w 1871"/>
              <a:gd name="T5" fmla="*/ 439 h 836"/>
              <a:gd name="T6" fmla="*/ 1173 w 1871"/>
              <a:gd name="T7" fmla="*/ 380 h 836"/>
              <a:gd name="T8" fmla="*/ 1354 w 1871"/>
              <a:gd name="T9" fmla="*/ 199 h 836"/>
              <a:gd name="T10" fmla="*/ 1156 w 1871"/>
              <a:gd name="T11" fmla="*/ 0 h 836"/>
              <a:gd name="T12" fmla="*/ 716 w 1871"/>
              <a:gd name="T13" fmla="*/ 439 h 836"/>
              <a:gd name="T14" fmla="*/ 656 w 1871"/>
              <a:gd name="T15" fmla="*/ 380 h 836"/>
              <a:gd name="T16" fmla="*/ 838 w 1871"/>
              <a:gd name="T17" fmla="*/ 199 h 836"/>
              <a:gd name="T18" fmla="*/ 638 w 1871"/>
              <a:gd name="T19" fmla="*/ 0 h 836"/>
              <a:gd name="T20" fmla="*/ 0 w 1871"/>
              <a:gd name="T21" fmla="*/ 638 h 836"/>
              <a:gd name="T22" fmla="*/ 199 w 1871"/>
              <a:gd name="T23" fmla="*/ 836 h 836"/>
              <a:gd name="T24" fmla="*/ 457 w 1871"/>
              <a:gd name="T25" fmla="*/ 578 h 836"/>
              <a:gd name="T26" fmla="*/ 517 w 1871"/>
              <a:gd name="T27" fmla="*/ 638 h 836"/>
              <a:gd name="T28" fmla="*/ 517 w 1871"/>
              <a:gd name="T29" fmla="*/ 638 h 836"/>
              <a:gd name="T30" fmla="*/ 716 w 1871"/>
              <a:gd name="T31" fmla="*/ 836 h 836"/>
              <a:gd name="T32" fmla="*/ 716 w 1871"/>
              <a:gd name="T33" fmla="*/ 836 h 836"/>
              <a:gd name="T34" fmla="*/ 716 w 1871"/>
              <a:gd name="T35" fmla="*/ 836 h 836"/>
              <a:gd name="T36" fmla="*/ 914 w 1871"/>
              <a:gd name="T37" fmla="*/ 638 h 836"/>
              <a:gd name="T38" fmla="*/ 914 w 1871"/>
              <a:gd name="T39" fmla="*/ 638 h 836"/>
              <a:gd name="T40" fmla="*/ 974 w 1871"/>
              <a:gd name="T41" fmla="*/ 578 h 836"/>
              <a:gd name="T42" fmla="*/ 1035 w 1871"/>
              <a:gd name="T43" fmla="*/ 638 h 836"/>
              <a:gd name="T44" fmla="*/ 1034 w 1871"/>
              <a:gd name="T45" fmla="*/ 638 h 836"/>
              <a:gd name="T46" fmla="*/ 1234 w 1871"/>
              <a:gd name="T47" fmla="*/ 836 h 836"/>
              <a:gd name="T48" fmla="*/ 1234 w 1871"/>
              <a:gd name="T49" fmla="*/ 836 h 836"/>
              <a:gd name="T50" fmla="*/ 1234 w 1871"/>
              <a:gd name="T51" fmla="*/ 836 h 836"/>
              <a:gd name="T52" fmla="*/ 1432 w 1871"/>
              <a:gd name="T53" fmla="*/ 638 h 836"/>
              <a:gd name="T54" fmla="*/ 1432 w 1871"/>
              <a:gd name="T55" fmla="*/ 638 h 836"/>
              <a:gd name="T56" fmla="*/ 1871 w 1871"/>
              <a:gd name="T57" fmla="*/ 199 h 836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</a:cxnLst>
            <a:rect l="0" t="0" r="r" b="b"/>
            <a:pathLst>
              <a:path w="1871" h="836">
                <a:moveTo>
                  <a:pt x="1871" y="199"/>
                </a:moveTo>
                <a:lnTo>
                  <a:pt x="1672" y="0"/>
                </a:lnTo>
                <a:lnTo>
                  <a:pt x="1234" y="439"/>
                </a:lnTo>
                <a:lnTo>
                  <a:pt x="1173" y="380"/>
                </a:lnTo>
                <a:lnTo>
                  <a:pt x="1354" y="199"/>
                </a:lnTo>
                <a:lnTo>
                  <a:pt x="1156" y="0"/>
                </a:lnTo>
                <a:lnTo>
                  <a:pt x="716" y="439"/>
                </a:lnTo>
                <a:lnTo>
                  <a:pt x="656" y="380"/>
                </a:lnTo>
                <a:lnTo>
                  <a:pt x="838" y="199"/>
                </a:lnTo>
                <a:lnTo>
                  <a:pt x="638" y="0"/>
                </a:lnTo>
                <a:lnTo>
                  <a:pt x="0" y="638"/>
                </a:lnTo>
                <a:lnTo>
                  <a:pt x="199" y="836"/>
                </a:lnTo>
                <a:lnTo>
                  <a:pt x="457" y="578"/>
                </a:lnTo>
                <a:lnTo>
                  <a:pt x="517" y="638"/>
                </a:lnTo>
                <a:lnTo>
                  <a:pt x="517" y="638"/>
                </a:lnTo>
                <a:lnTo>
                  <a:pt x="716" y="836"/>
                </a:lnTo>
                <a:lnTo>
                  <a:pt x="716" y="836"/>
                </a:lnTo>
                <a:lnTo>
                  <a:pt x="716" y="836"/>
                </a:lnTo>
                <a:lnTo>
                  <a:pt x="914" y="638"/>
                </a:lnTo>
                <a:lnTo>
                  <a:pt x="914" y="638"/>
                </a:lnTo>
                <a:lnTo>
                  <a:pt x="974" y="578"/>
                </a:lnTo>
                <a:lnTo>
                  <a:pt x="1035" y="638"/>
                </a:lnTo>
                <a:lnTo>
                  <a:pt x="1034" y="638"/>
                </a:lnTo>
                <a:lnTo>
                  <a:pt x="1234" y="836"/>
                </a:lnTo>
                <a:lnTo>
                  <a:pt x="1234" y="836"/>
                </a:lnTo>
                <a:lnTo>
                  <a:pt x="1234" y="836"/>
                </a:lnTo>
                <a:lnTo>
                  <a:pt x="1432" y="638"/>
                </a:lnTo>
                <a:lnTo>
                  <a:pt x="1432" y="638"/>
                </a:lnTo>
                <a:lnTo>
                  <a:pt x="1871" y="199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/>
          </a:p>
        </p:txBody>
      </p:sp>
      <p:sp>
        <p:nvSpPr>
          <p:cNvPr id="9" name="Picture Placeholder 8">
            <a:extLst>
              <a:ext uri="{FF2B5EF4-FFF2-40B4-BE49-F238E27FC236}">
                <a16:creationId xmlns:a16="http://schemas.microsoft.com/office/drawing/2014/main" id="{B29A6390-C8C7-42AA-8953-9866E736C82B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6980900" y="1808703"/>
            <a:ext cx="4523451" cy="4523452"/>
          </a:xfrm>
          <a:prstGeom prst="rect">
            <a:avLst/>
          </a:prstGeom>
          <a:solidFill>
            <a:schemeClr val="bg2">
              <a:lumMod val="95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 dirty="0"/>
          </a:p>
        </p:txBody>
      </p:sp>
      <p:sp>
        <p:nvSpPr>
          <p:cNvPr id="11" name="Picture Placeholder 10">
            <a:extLst>
              <a:ext uri="{FF2B5EF4-FFF2-40B4-BE49-F238E27FC236}">
                <a16:creationId xmlns:a16="http://schemas.microsoft.com/office/drawing/2014/main" id="{D37484CF-DE8E-4974-86AF-544A325E4B60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1435999" y="4559014"/>
            <a:ext cx="1773141" cy="1773141"/>
          </a:xfrm>
          <a:custGeom>
            <a:avLst/>
            <a:gdLst>
              <a:gd name="connsiteX0" fmla="*/ 0 w 1773141"/>
              <a:gd name="connsiteY0" fmla="*/ 0 h 1773141"/>
              <a:gd name="connsiteX1" fmla="*/ 1773141 w 1773141"/>
              <a:gd name="connsiteY1" fmla="*/ 0 h 1773141"/>
              <a:gd name="connsiteX2" fmla="*/ 1773141 w 1773141"/>
              <a:gd name="connsiteY2" fmla="*/ 1773141 h 1773141"/>
              <a:gd name="connsiteX3" fmla="*/ 0 w 1773141"/>
              <a:gd name="connsiteY3" fmla="*/ 1773141 h 177314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773141" h="1773141">
                <a:moveTo>
                  <a:pt x="0" y="0"/>
                </a:moveTo>
                <a:lnTo>
                  <a:pt x="1773141" y="0"/>
                </a:lnTo>
                <a:lnTo>
                  <a:pt x="1773141" y="1773141"/>
                </a:lnTo>
                <a:lnTo>
                  <a:pt x="0" y="1773141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27666555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icture Placeholder 4">
            <a:extLst>
              <a:ext uri="{FF2B5EF4-FFF2-40B4-BE49-F238E27FC236}">
                <a16:creationId xmlns:a16="http://schemas.microsoft.com/office/drawing/2014/main" id="{2B32189D-F4F0-4220-B2AC-2B4A0226074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6660444" cy="6858000"/>
          </a:xfrm>
          <a:solidFill>
            <a:schemeClr val="bg2">
              <a:lumMod val="95000"/>
            </a:schemeClr>
          </a:solidFill>
        </p:spPr>
        <p:txBody>
          <a:bodyPr/>
          <a:lstStyle/>
          <a:p>
            <a:endParaRPr lang="en-ID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A8FF1AF2-FA6D-4AFF-BB15-DD943693EB1E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7933696" y="1290894"/>
            <a:ext cx="4169998" cy="1622451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119473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icture Placeholder 6">
            <a:extLst>
              <a:ext uri="{FF2B5EF4-FFF2-40B4-BE49-F238E27FC236}">
                <a16:creationId xmlns:a16="http://schemas.microsoft.com/office/drawing/2014/main" id="{F9C5B567-BC2C-48EB-8506-A93BA5D3BFDD}"/>
              </a:ext>
            </a:extLst>
          </p:cNvPr>
          <p:cNvSpPr>
            <a:spLocks noGrp="1"/>
          </p:cNvSpPr>
          <p:nvPr>
            <p:ph type="pic" sz="quarter" idx="14"/>
          </p:nvPr>
        </p:nvSpPr>
        <p:spPr>
          <a:xfrm>
            <a:off x="0" y="0"/>
            <a:ext cx="12191999" cy="6857999"/>
          </a:xfrm>
          <a:solidFill>
            <a:schemeClr val="bg2">
              <a:lumMod val="8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0" name="Picture Placeholder 9">
            <a:extLst>
              <a:ext uri="{FF2B5EF4-FFF2-40B4-BE49-F238E27FC236}">
                <a16:creationId xmlns:a16="http://schemas.microsoft.com/office/drawing/2014/main" id="{564B6DA8-6AA2-4FE4-BB61-167C479712FA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2286000" cy="2286000"/>
          </a:xfrm>
          <a:custGeom>
            <a:avLst/>
            <a:gdLst>
              <a:gd name="connsiteX0" fmla="*/ 0 w 2286000"/>
              <a:gd name="connsiteY0" fmla="*/ 0 h 2286000"/>
              <a:gd name="connsiteX1" fmla="*/ 2286000 w 2286000"/>
              <a:gd name="connsiteY1" fmla="*/ 0 h 2286000"/>
              <a:gd name="connsiteX2" fmla="*/ 2286000 w 2286000"/>
              <a:gd name="connsiteY2" fmla="*/ 2286000 h 2286000"/>
              <a:gd name="connsiteX3" fmla="*/ 0 w 2286000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286000">
                <a:moveTo>
                  <a:pt x="0" y="0"/>
                </a:moveTo>
                <a:lnTo>
                  <a:pt x="2286000" y="0"/>
                </a:lnTo>
                <a:lnTo>
                  <a:pt x="2286000" y="2286000"/>
                </a:lnTo>
                <a:lnTo>
                  <a:pt x="0" y="22860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135083D2-4944-44F2-963D-6D378FD379BD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3175686" y="2286000"/>
            <a:ext cx="3385752" cy="2286000"/>
          </a:xfrm>
          <a:custGeom>
            <a:avLst/>
            <a:gdLst>
              <a:gd name="connsiteX0" fmla="*/ 0 w 3385752"/>
              <a:gd name="connsiteY0" fmla="*/ 0 h 2286000"/>
              <a:gd name="connsiteX1" fmla="*/ 3385752 w 3385752"/>
              <a:gd name="connsiteY1" fmla="*/ 0 h 2286000"/>
              <a:gd name="connsiteX2" fmla="*/ 3385752 w 3385752"/>
              <a:gd name="connsiteY2" fmla="*/ 2286000 h 2286000"/>
              <a:gd name="connsiteX3" fmla="*/ 0 w 3385752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385752" h="2286000">
                <a:moveTo>
                  <a:pt x="0" y="0"/>
                </a:moveTo>
                <a:lnTo>
                  <a:pt x="3385752" y="0"/>
                </a:lnTo>
                <a:lnTo>
                  <a:pt x="3385752" y="2286000"/>
                </a:lnTo>
                <a:lnTo>
                  <a:pt x="0" y="22860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4" name="Picture Placeholder 13">
            <a:extLst>
              <a:ext uri="{FF2B5EF4-FFF2-40B4-BE49-F238E27FC236}">
                <a16:creationId xmlns:a16="http://schemas.microsoft.com/office/drawing/2014/main" id="{2FF6C5D8-1235-4829-A6CE-EA648CF5D47F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9906000" y="4572000"/>
            <a:ext cx="2286000" cy="2286000"/>
          </a:xfrm>
          <a:custGeom>
            <a:avLst/>
            <a:gdLst>
              <a:gd name="connsiteX0" fmla="*/ 0 w 2286000"/>
              <a:gd name="connsiteY0" fmla="*/ 0 h 2286000"/>
              <a:gd name="connsiteX1" fmla="*/ 2286000 w 2286000"/>
              <a:gd name="connsiteY1" fmla="*/ 0 h 2286000"/>
              <a:gd name="connsiteX2" fmla="*/ 2286000 w 2286000"/>
              <a:gd name="connsiteY2" fmla="*/ 2286000 h 2286000"/>
              <a:gd name="connsiteX3" fmla="*/ 0 w 2286000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86000" h="2286000">
                <a:moveTo>
                  <a:pt x="0" y="0"/>
                </a:moveTo>
                <a:lnTo>
                  <a:pt x="2286000" y="0"/>
                </a:lnTo>
                <a:lnTo>
                  <a:pt x="2286000" y="2286000"/>
                </a:lnTo>
                <a:lnTo>
                  <a:pt x="0" y="22860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0E9CA4C7-E4F1-46B7-94B1-84F61AA0C598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0" y="4572000"/>
            <a:ext cx="2446638" cy="2286000"/>
          </a:xfrm>
          <a:custGeom>
            <a:avLst/>
            <a:gdLst>
              <a:gd name="connsiteX0" fmla="*/ 0 w 2446638"/>
              <a:gd name="connsiteY0" fmla="*/ 0 h 2286000"/>
              <a:gd name="connsiteX1" fmla="*/ 2446638 w 2446638"/>
              <a:gd name="connsiteY1" fmla="*/ 0 h 2286000"/>
              <a:gd name="connsiteX2" fmla="*/ 2446638 w 2446638"/>
              <a:gd name="connsiteY2" fmla="*/ 2286000 h 2286000"/>
              <a:gd name="connsiteX3" fmla="*/ 0 w 2446638"/>
              <a:gd name="connsiteY3" fmla="*/ 2286000 h 228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446638" h="2286000">
                <a:moveTo>
                  <a:pt x="0" y="0"/>
                </a:moveTo>
                <a:lnTo>
                  <a:pt x="2446638" y="0"/>
                </a:lnTo>
                <a:lnTo>
                  <a:pt x="2446638" y="2286000"/>
                </a:lnTo>
                <a:lnTo>
                  <a:pt x="0" y="228600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49029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3FED9B84-5007-447A-B921-85744D15B043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7550150" y="1068646"/>
            <a:ext cx="2876550" cy="4492108"/>
          </a:xfrm>
          <a:custGeom>
            <a:avLst/>
            <a:gdLst>
              <a:gd name="connsiteX0" fmla="*/ 0 w 2876550"/>
              <a:gd name="connsiteY0" fmla="*/ 2360354 h 4492108"/>
              <a:gd name="connsiteX1" fmla="*/ 2876550 w 2876550"/>
              <a:gd name="connsiteY1" fmla="*/ 2360354 h 4492108"/>
              <a:gd name="connsiteX2" fmla="*/ 2876550 w 2876550"/>
              <a:gd name="connsiteY2" fmla="*/ 4492108 h 4492108"/>
              <a:gd name="connsiteX3" fmla="*/ 0 w 2876550"/>
              <a:gd name="connsiteY3" fmla="*/ 4492108 h 4492108"/>
              <a:gd name="connsiteX4" fmla="*/ 215577 w 2876550"/>
              <a:gd name="connsiteY4" fmla="*/ 0 h 4492108"/>
              <a:gd name="connsiteX5" fmla="*/ 2152650 w 2876550"/>
              <a:gd name="connsiteY5" fmla="*/ 0 h 4492108"/>
              <a:gd name="connsiteX6" fmla="*/ 2152650 w 2876550"/>
              <a:gd name="connsiteY6" fmla="*/ 2131754 h 4492108"/>
              <a:gd name="connsiteX7" fmla="*/ 215577 w 2876550"/>
              <a:gd name="connsiteY7" fmla="*/ 2131754 h 44921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2876550" h="4492108">
                <a:moveTo>
                  <a:pt x="0" y="2360354"/>
                </a:moveTo>
                <a:lnTo>
                  <a:pt x="2876550" y="2360354"/>
                </a:lnTo>
                <a:lnTo>
                  <a:pt x="2876550" y="4492108"/>
                </a:lnTo>
                <a:lnTo>
                  <a:pt x="0" y="4492108"/>
                </a:lnTo>
                <a:close/>
                <a:moveTo>
                  <a:pt x="215577" y="0"/>
                </a:moveTo>
                <a:lnTo>
                  <a:pt x="2152650" y="0"/>
                </a:lnTo>
                <a:lnTo>
                  <a:pt x="2152650" y="2131754"/>
                </a:lnTo>
                <a:lnTo>
                  <a:pt x="215577" y="2131754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AA3A4138-FF83-4702-B7F4-DB421ED29A9E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5441951" y="3429000"/>
            <a:ext cx="1937073" cy="1713190"/>
          </a:xfrm>
          <a:custGeom>
            <a:avLst/>
            <a:gdLst>
              <a:gd name="connsiteX0" fmla="*/ 0 w 1937073"/>
              <a:gd name="connsiteY0" fmla="*/ 0 h 1713190"/>
              <a:gd name="connsiteX1" fmla="*/ 1937073 w 1937073"/>
              <a:gd name="connsiteY1" fmla="*/ 0 h 1713190"/>
              <a:gd name="connsiteX2" fmla="*/ 1937073 w 1937073"/>
              <a:gd name="connsiteY2" fmla="*/ 1713190 h 1713190"/>
              <a:gd name="connsiteX3" fmla="*/ 0 w 1937073"/>
              <a:gd name="connsiteY3" fmla="*/ 1713190 h 17131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937073" h="1713190">
                <a:moveTo>
                  <a:pt x="0" y="0"/>
                </a:moveTo>
                <a:lnTo>
                  <a:pt x="1937073" y="0"/>
                </a:lnTo>
                <a:lnTo>
                  <a:pt x="1937073" y="1713190"/>
                </a:lnTo>
                <a:lnTo>
                  <a:pt x="0" y="171319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16" name="Text Placeholder 3">
            <a:extLst>
              <a:ext uri="{FF2B5EF4-FFF2-40B4-BE49-F238E27FC236}">
                <a16:creationId xmlns:a16="http://schemas.microsoft.com/office/drawing/2014/main" id="{12191DBF-13C1-4768-8D37-E1C55D01B5A6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1056567" y="1984349"/>
            <a:ext cx="4169998" cy="1622451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40666225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2EE3C9E-B6DA-41C7-B94B-CA719E3F7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7999"/>
          </a:xfrm>
          <a:solidFill>
            <a:schemeClr val="bg2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3595146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A2EE3C9E-B6DA-41C7-B94B-CA719E3F70A5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1999" cy="6857999"/>
          </a:xfrm>
          <a:solidFill>
            <a:schemeClr val="bg2">
              <a:lumMod val="95000"/>
            </a:schemeClr>
          </a:solidFill>
        </p:spPr>
        <p:txBody>
          <a:bodyPr>
            <a:norm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5BA8F0B-5AEE-460A-B954-E9456673EB2A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6096001" y="976184"/>
            <a:ext cx="4936367" cy="5016843"/>
          </a:xfrm>
          <a:custGeom>
            <a:avLst/>
            <a:gdLst>
              <a:gd name="connsiteX0" fmla="*/ 0 w 4936367"/>
              <a:gd name="connsiteY0" fmla="*/ 0 h 5016843"/>
              <a:gd name="connsiteX1" fmla="*/ 4936367 w 4936367"/>
              <a:gd name="connsiteY1" fmla="*/ 0 h 5016843"/>
              <a:gd name="connsiteX2" fmla="*/ 4936367 w 4936367"/>
              <a:gd name="connsiteY2" fmla="*/ 5016843 h 5016843"/>
              <a:gd name="connsiteX3" fmla="*/ 0 w 4936367"/>
              <a:gd name="connsiteY3" fmla="*/ 5016843 h 50168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936367" h="5016843">
                <a:moveTo>
                  <a:pt x="0" y="0"/>
                </a:moveTo>
                <a:lnTo>
                  <a:pt x="4936367" y="0"/>
                </a:lnTo>
                <a:lnTo>
                  <a:pt x="4936367" y="5016843"/>
                </a:lnTo>
                <a:lnTo>
                  <a:pt x="0" y="5016843"/>
                </a:lnTo>
                <a:close/>
              </a:path>
            </a:pathLst>
          </a:custGeom>
          <a:solidFill>
            <a:schemeClr val="bg2">
              <a:lumMod val="8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1186764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 5">
            <a:extLst>
              <a:ext uri="{FF2B5EF4-FFF2-40B4-BE49-F238E27FC236}">
                <a16:creationId xmlns:a16="http://schemas.microsoft.com/office/drawing/2014/main" id="{91F43D5D-1F11-408E-ABC3-64CF99D4DE38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2738439" y="1241120"/>
            <a:ext cx="6715125" cy="2998849"/>
          </a:xfrm>
          <a:custGeom>
            <a:avLst/>
            <a:gdLst>
              <a:gd name="connsiteX0" fmla="*/ 2288595 w 6715125"/>
              <a:gd name="connsiteY0" fmla="*/ 0 h 2998849"/>
              <a:gd name="connsiteX1" fmla="*/ 3006023 w 6715125"/>
              <a:gd name="connsiteY1" fmla="*/ 713841 h 2998849"/>
              <a:gd name="connsiteX2" fmla="*/ 2353164 w 6715125"/>
              <a:gd name="connsiteY2" fmla="*/ 1363113 h 2998849"/>
              <a:gd name="connsiteX3" fmla="*/ 2568392 w 6715125"/>
              <a:gd name="connsiteY3" fmla="*/ 1574755 h 2998849"/>
              <a:gd name="connsiteX4" fmla="*/ 4146733 w 6715125"/>
              <a:gd name="connsiteY4" fmla="*/ 0 h 2998849"/>
              <a:gd name="connsiteX5" fmla="*/ 4860574 w 6715125"/>
              <a:gd name="connsiteY5" fmla="*/ 713841 h 2998849"/>
              <a:gd name="connsiteX6" fmla="*/ 4207715 w 6715125"/>
              <a:gd name="connsiteY6" fmla="*/ 1363113 h 2998849"/>
              <a:gd name="connsiteX7" fmla="*/ 4426530 w 6715125"/>
              <a:gd name="connsiteY7" fmla="*/ 1574755 h 2998849"/>
              <a:gd name="connsiteX8" fmla="*/ 6001284 w 6715125"/>
              <a:gd name="connsiteY8" fmla="*/ 0 h 2998849"/>
              <a:gd name="connsiteX9" fmla="*/ 6715125 w 6715125"/>
              <a:gd name="connsiteY9" fmla="*/ 713841 h 2998849"/>
              <a:gd name="connsiteX10" fmla="*/ 5140371 w 6715125"/>
              <a:gd name="connsiteY10" fmla="*/ 2288595 h 2998849"/>
              <a:gd name="connsiteX11" fmla="*/ 4426530 w 6715125"/>
              <a:gd name="connsiteY11" fmla="*/ 2998849 h 2998849"/>
              <a:gd name="connsiteX12" fmla="*/ 3709102 w 6715125"/>
              <a:gd name="connsiteY12" fmla="*/ 2288595 h 2998849"/>
              <a:gd name="connsiteX13" fmla="*/ 3716277 w 6715125"/>
              <a:gd name="connsiteY13" fmla="*/ 2288595 h 2998849"/>
              <a:gd name="connsiteX14" fmla="*/ 3497461 w 6715125"/>
              <a:gd name="connsiteY14" fmla="*/ 2073367 h 2998849"/>
              <a:gd name="connsiteX15" fmla="*/ 3282233 w 6715125"/>
              <a:gd name="connsiteY15" fmla="*/ 2288595 h 2998849"/>
              <a:gd name="connsiteX16" fmla="*/ 2568392 w 6715125"/>
              <a:gd name="connsiteY16" fmla="*/ 2998849 h 2998849"/>
              <a:gd name="connsiteX17" fmla="*/ 1854551 w 6715125"/>
              <a:gd name="connsiteY17" fmla="*/ 2288595 h 2998849"/>
              <a:gd name="connsiteX18" fmla="*/ 1642910 w 6715125"/>
              <a:gd name="connsiteY18" fmla="*/ 2073367 h 2998849"/>
              <a:gd name="connsiteX19" fmla="*/ 713841 w 6715125"/>
              <a:gd name="connsiteY19" fmla="*/ 2998849 h 2998849"/>
              <a:gd name="connsiteX20" fmla="*/ 0 w 6715125"/>
              <a:gd name="connsiteY20" fmla="*/ 2288595 h 29988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6715125" h="2998849">
                <a:moveTo>
                  <a:pt x="2288595" y="0"/>
                </a:moveTo>
                <a:lnTo>
                  <a:pt x="3006023" y="713841"/>
                </a:lnTo>
                <a:lnTo>
                  <a:pt x="2353164" y="1363113"/>
                </a:lnTo>
                <a:lnTo>
                  <a:pt x="2568392" y="1574755"/>
                </a:lnTo>
                <a:lnTo>
                  <a:pt x="4146733" y="0"/>
                </a:lnTo>
                <a:lnTo>
                  <a:pt x="4860574" y="713841"/>
                </a:lnTo>
                <a:lnTo>
                  <a:pt x="4207715" y="1363113"/>
                </a:lnTo>
                <a:lnTo>
                  <a:pt x="4426530" y="1574755"/>
                </a:lnTo>
                <a:lnTo>
                  <a:pt x="6001284" y="0"/>
                </a:lnTo>
                <a:lnTo>
                  <a:pt x="6715125" y="713841"/>
                </a:lnTo>
                <a:lnTo>
                  <a:pt x="5140371" y="2288595"/>
                </a:lnTo>
                <a:lnTo>
                  <a:pt x="4426530" y="2998849"/>
                </a:lnTo>
                <a:lnTo>
                  <a:pt x="3709102" y="2288595"/>
                </a:lnTo>
                <a:lnTo>
                  <a:pt x="3716277" y="2288595"/>
                </a:lnTo>
                <a:lnTo>
                  <a:pt x="3497461" y="2073367"/>
                </a:lnTo>
                <a:lnTo>
                  <a:pt x="3282233" y="2288595"/>
                </a:lnTo>
                <a:lnTo>
                  <a:pt x="2568392" y="2998849"/>
                </a:lnTo>
                <a:lnTo>
                  <a:pt x="1854551" y="2288595"/>
                </a:lnTo>
                <a:lnTo>
                  <a:pt x="1642910" y="2073367"/>
                </a:lnTo>
                <a:lnTo>
                  <a:pt x="713841" y="2998849"/>
                </a:lnTo>
                <a:lnTo>
                  <a:pt x="0" y="2288595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31562309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cture Placeholder 6">
            <a:extLst>
              <a:ext uri="{FF2B5EF4-FFF2-40B4-BE49-F238E27FC236}">
                <a16:creationId xmlns:a16="http://schemas.microsoft.com/office/drawing/2014/main" id="{33012819-6BFC-4F11-9F5F-8EB1355D91A1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7903530" cy="6858000"/>
          </a:xfrm>
          <a:custGeom>
            <a:avLst/>
            <a:gdLst>
              <a:gd name="connsiteX0" fmla="*/ 1749622 w 7903530"/>
              <a:gd name="connsiteY0" fmla="*/ 0 h 6858000"/>
              <a:gd name="connsiteX1" fmla="*/ 6606466 w 7903530"/>
              <a:gd name="connsiteY1" fmla="*/ 0 h 6858000"/>
              <a:gd name="connsiteX2" fmla="*/ 6854360 w 7903530"/>
              <a:gd name="connsiteY2" fmla="*/ 246648 h 6858000"/>
              <a:gd name="connsiteX3" fmla="*/ 4406297 w 7903530"/>
              <a:gd name="connsiteY3" fmla="*/ 2681260 h 6858000"/>
              <a:gd name="connsiteX4" fmla="*/ 7903530 w 7903530"/>
              <a:gd name="connsiteY4" fmla="*/ 6151589 h 6858000"/>
              <a:gd name="connsiteX5" fmla="*/ 7193569 w 7903530"/>
              <a:gd name="connsiteY5" fmla="*/ 6858000 h 6858000"/>
              <a:gd name="connsiteX6" fmla="*/ 3235397 w 7903530"/>
              <a:gd name="connsiteY6" fmla="*/ 6858000 h 6858000"/>
              <a:gd name="connsiteX7" fmla="*/ 1729569 w 7903530"/>
              <a:gd name="connsiteY7" fmla="*/ 5357987 h 6858000"/>
              <a:gd name="connsiteX8" fmla="*/ 223741 w 7903530"/>
              <a:gd name="connsiteY8" fmla="*/ 6858000 h 6858000"/>
              <a:gd name="connsiteX9" fmla="*/ 0 w 7903530"/>
              <a:gd name="connsiteY9" fmla="*/ 6858000 h 6858000"/>
              <a:gd name="connsiteX10" fmla="*/ 0 w 7903530"/>
              <a:gd name="connsiteY10" fmla="*/ 174142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7903530" h="6858000">
                <a:moveTo>
                  <a:pt x="1749622" y="0"/>
                </a:moveTo>
                <a:lnTo>
                  <a:pt x="6606466" y="0"/>
                </a:lnTo>
                <a:lnTo>
                  <a:pt x="6854360" y="246648"/>
                </a:lnTo>
                <a:lnTo>
                  <a:pt x="4406297" y="2681260"/>
                </a:lnTo>
                <a:lnTo>
                  <a:pt x="7903530" y="6151589"/>
                </a:lnTo>
                <a:lnTo>
                  <a:pt x="7193569" y="6858000"/>
                </a:lnTo>
                <a:lnTo>
                  <a:pt x="3235397" y="6858000"/>
                </a:lnTo>
                <a:lnTo>
                  <a:pt x="1729569" y="5357987"/>
                </a:lnTo>
                <a:lnTo>
                  <a:pt x="223741" y="6858000"/>
                </a:lnTo>
                <a:lnTo>
                  <a:pt x="0" y="6858000"/>
                </a:lnTo>
                <a:lnTo>
                  <a:pt x="0" y="1741420"/>
                </a:lnTo>
                <a:close/>
              </a:path>
            </a:pathLst>
          </a:custGeom>
          <a:solidFill>
            <a:schemeClr val="bg2">
              <a:lumMod val="95000"/>
            </a:schemeClr>
          </a:solidFill>
        </p:spPr>
        <p:txBody>
          <a:bodyPr wrap="square">
            <a:noAutofit/>
          </a:bodyPr>
          <a:lstStyle>
            <a:lvl1pPr>
              <a:defRPr sz="800"/>
            </a:lvl1pPr>
          </a:lstStyle>
          <a:p>
            <a:endParaRPr lang="en-ID"/>
          </a:p>
        </p:txBody>
      </p:sp>
      <p:sp>
        <p:nvSpPr>
          <p:cNvPr id="6" name="Text Placeholder 3">
            <a:extLst>
              <a:ext uri="{FF2B5EF4-FFF2-40B4-BE49-F238E27FC236}">
                <a16:creationId xmlns:a16="http://schemas.microsoft.com/office/drawing/2014/main" id="{0B5613FE-C018-4615-BCA5-7F25BFC2836B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7012867" y="1146149"/>
            <a:ext cx="4169998" cy="830997"/>
          </a:xfrm>
        </p:spPr>
        <p:txBody>
          <a:bodyPr anchor="ctr">
            <a:noAutofit/>
          </a:bodyPr>
          <a:lstStyle>
            <a:lvl1pPr marL="0" indent="0">
              <a:buNone/>
              <a:defRPr sz="4800" b="1" strike="noStrike">
                <a:solidFill>
                  <a:schemeClr val="accent1"/>
                </a:solidFill>
                <a:latin typeface="+mj-lt"/>
              </a:defRPr>
            </a:lvl1pPr>
          </a:lstStyle>
          <a:p>
            <a:pPr lvl="0"/>
            <a:r>
              <a:rPr lang="en-US" dirty="0"/>
              <a:t>Title Here</a:t>
            </a:r>
            <a:endParaRPr lang="en-ID" dirty="0"/>
          </a:p>
        </p:txBody>
      </p:sp>
    </p:spTree>
    <p:extLst>
      <p:ext uri="{BB962C8B-B14F-4D97-AF65-F5344CB8AC3E}">
        <p14:creationId xmlns:p14="http://schemas.microsoft.com/office/powerpoint/2010/main" val="6750258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21" Type="http://schemas.openxmlformats.org/officeDocument/2006/relationships/slideLayout" Target="../slideLayouts/slideLayout21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CD4C1B8-6D16-4015-A0E8-E4633BBC05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3507BE7-B79B-4F9F-9C14-5E9B7935E38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2FCC5D0-C112-4903-BB22-33DF07A652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504E04-441F-4771-B6EF-86C7565F3C45}" type="datetimeFigureOut">
              <a:rPr lang="en-ID" smtClean="0"/>
              <a:pPr/>
              <a:t>6/14/2023</a:t>
            </a:fld>
            <a:endParaRPr lang="en-ID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E8D3A4-9B09-47C6-91F8-A02BF936DF7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6AD10A-EAF6-42AC-B1BF-93C1B7A017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0356F5-5040-45F3-9DFE-AA818FBF1AB1}" type="slidenum">
              <a:rPr lang="en-ID" smtClean="0"/>
              <a:pPr/>
              <a:t>‹#›</a:t>
            </a:fld>
            <a:endParaRPr lang="en-ID"/>
          </a:p>
        </p:txBody>
      </p:sp>
    </p:spTree>
    <p:extLst>
      <p:ext uri="{BB962C8B-B14F-4D97-AF65-F5344CB8AC3E}">
        <p14:creationId xmlns:p14="http://schemas.microsoft.com/office/powerpoint/2010/main" val="27994460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72" r:id="rId2"/>
    <p:sldLayoutId id="2147483671" r:id="rId3"/>
    <p:sldLayoutId id="2147483658" r:id="rId4"/>
    <p:sldLayoutId id="2147483657" r:id="rId5"/>
    <p:sldLayoutId id="2147483650" r:id="rId6"/>
    <p:sldLayoutId id="2147483659" r:id="rId7"/>
    <p:sldLayoutId id="2147483651" r:id="rId8"/>
    <p:sldLayoutId id="2147483652" r:id="rId9"/>
    <p:sldLayoutId id="2147483653" r:id="rId10"/>
    <p:sldLayoutId id="2147483654" r:id="rId11"/>
    <p:sldLayoutId id="2147483670" r:id="rId12"/>
    <p:sldLayoutId id="2147483669" r:id="rId13"/>
    <p:sldLayoutId id="2147483668" r:id="rId14"/>
    <p:sldLayoutId id="2147483667" r:id="rId15"/>
    <p:sldLayoutId id="2147483666" r:id="rId16"/>
    <p:sldLayoutId id="2147483665" r:id="rId17"/>
    <p:sldLayoutId id="2147483664" r:id="rId18"/>
    <p:sldLayoutId id="2147483663" r:id="rId19"/>
    <p:sldLayoutId id="2147483662" r:id="rId20"/>
    <p:sldLayoutId id="2147483661" r:id="rId21"/>
    <p:sldLayoutId id="2147483660" r:id="rId22"/>
    <p:sldLayoutId id="2147483656" r:id="rId23"/>
    <p:sldLayoutId id="2147483655" r:id="rId2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8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EE180D8A-6815-4E10-AEE3-E27CFEC73CD0}"/>
              </a:ext>
            </a:extLst>
          </p:cNvPr>
          <p:cNvSpPr/>
          <p:nvPr/>
        </p:nvSpPr>
        <p:spPr>
          <a:xfrm>
            <a:off x="3134427" y="1746"/>
            <a:ext cx="9057575" cy="6833394"/>
          </a:xfrm>
          <a:custGeom>
            <a:avLst/>
            <a:gdLst>
              <a:gd name="connsiteX0" fmla="*/ 5719573 w 9057575"/>
              <a:gd name="connsiteY0" fmla="*/ 0 h 6833394"/>
              <a:gd name="connsiteX1" fmla="*/ 7389795 w 9057575"/>
              <a:gd name="connsiteY1" fmla="*/ 0 h 6833394"/>
              <a:gd name="connsiteX2" fmla="*/ 8606695 w 9057575"/>
              <a:gd name="connsiteY2" fmla="*/ 1210815 h 6833394"/>
              <a:gd name="connsiteX3" fmla="*/ 6737461 w 9057575"/>
              <a:gd name="connsiteY3" fmla="*/ 3069779 h 6833394"/>
              <a:gd name="connsiteX4" fmla="*/ 7353691 w 9057575"/>
              <a:gd name="connsiteY4" fmla="*/ 3675740 h 6833394"/>
              <a:gd name="connsiteX5" fmla="*/ 9057575 w 9057575"/>
              <a:gd name="connsiteY5" fmla="*/ 1975729 h 6833394"/>
              <a:gd name="connsiteX6" fmla="*/ 9057575 w 9057575"/>
              <a:gd name="connsiteY6" fmla="*/ 6049252 h 6833394"/>
              <a:gd name="connsiteX7" fmla="*/ 8273433 w 9057575"/>
              <a:gd name="connsiteY7" fmla="*/ 6833394 h 6833394"/>
              <a:gd name="connsiteX8" fmla="*/ 6429305 w 9057575"/>
              <a:gd name="connsiteY8" fmla="*/ 6833394 h 6833394"/>
              <a:gd name="connsiteX9" fmla="*/ 5309859 w 9057575"/>
              <a:gd name="connsiteY9" fmla="*/ 5719573 h 6833394"/>
              <a:gd name="connsiteX10" fmla="*/ 4693627 w 9057575"/>
              <a:gd name="connsiteY10" fmla="*/ 5103342 h 6833394"/>
              <a:gd name="connsiteX11" fmla="*/ 2963575 w 9057575"/>
              <a:gd name="connsiteY11" fmla="*/ 6833394 h 6833394"/>
              <a:gd name="connsiteX12" fmla="*/ 1119447 w 9057575"/>
              <a:gd name="connsiteY12" fmla="*/ 6833394 h 6833394"/>
              <a:gd name="connsiteX13" fmla="*/ 0 w 9057575"/>
              <a:gd name="connsiteY13" fmla="*/ 5719573 h 6833394"/>
              <a:gd name="connsiteX14" fmla="*/ 5719573 w 9057575"/>
              <a:gd name="connsiteY14" fmla="*/ 0 h 683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057575" h="6833394">
                <a:moveTo>
                  <a:pt x="5719573" y="0"/>
                </a:moveTo>
                <a:lnTo>
                  <a:pt x="7389795" y="0"/>
                </a:lnTo>
                <a:lnTo>
                  <a:pt x="8606695" y="1210815"/>
                </a:lnTo>
                <a:lnTo>
                  <a:pt x="6737461" y="3069779"/>
                </a:lnTo>
                <a:lnTo>
                  <a:pt x="7353691" y="3675740"/>
                </a:lnTo>
                <a:lnTo>
                  <a:pt x="9057575" y="1975729"/>
                </a:lnTo>
                <a:lnTo>
                  <a:pt x="9057575" y="6049252"/>
                </a:lnTo>
                <a:lnTo>
                  <a:pt x="8273433" y="6833394"/>
                </a:lnTo>
                <a:lnTo>
                  <a:pt x="6429305" y="6833394"/>
                </a:lnTo>
                <a:lnTo>
                  <a:pt x="5309859" y="5719573"/>
                </a:lnTo>
                <a:lnTo>
                  <a:pt x="4693627" y="5103342"/>
                </a:lnTo>
                <a:lnTo>
                  <a:pt x="2963575" y="6833394"/>
                </a:lnTo>
                <a:lnTo>
                  <a:pt x="1119447" y="6833394"/>
                </a:lnTo>
                <a:lnTo>
                  <a:pt x="0" y="5719573"/>
                </a:lnTo>
                <a:lnTo>
                  <a:pt x="5719573" y="0"/>
                </a:lnTo>
                <a:close/>
              </a:path>
            </a:pathLst>
          </a:custGeom>
          <a:solidFill>
            <a:schemeClr val="tx2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9C4C463-62D6-4A2B-BAD9-CA35E9F47D59}"/>
              </a:ext>
            </a:extLst>
          </p:cNvPr>
          <p:cNvSpPr/>
          <p:nvPr/>
        </p:nvSpPr>
        <p:spPr>
          <a:xfrm>
            <a:off x="1700741" y="276779"/>
            <a:ext cx="514905" cy="514905"/>
          </a:xfrm>
          <a:prstGeom prst="ellipse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EBA769C-CF13-42D6-8FDD-AD2EDCAE4AEF}"/>
              </a:ext>
            </a:extLst>
          </p:cNvPr>
          <p:cNvSpPr/>
          <p:nvPr/>
        </p:nvSpPr>
        <p:spPr>
          <a:xfrm rot="2700000">
            <a:off x="9781605" y="4924650"/>
            <a:ext cx="317832" cy="317832"/>
          </a:xfrm>
          <a:prstGeom prst="rect">
            <a:avLst/>
          </a:prstGeom>
          <a:solidFill>
            <a:srgbClr val="EBAF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5E70BC9-8588-4503-B472-B1A7C2ED0FDF}"/>
              </a:ext>
            </a:extLst>
          </p:cNvPr>
          <p:cNvSpPr/>
          <p:nvPr/>
        </p:nvSpPr>
        <p:spPr>
          <a:xfrm rot="2700000">
            <a:off x="572665" y="2106014"/>
            <a:ext cx="867266" cy="867266"/>
          </a:xfrm>
          <a:prstGeom prst="rect">
            <a:avLst/>
          </a:prstGeom>
          <a:solidFill>
            <a:srgbClr val="EBAF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4733DD9-21FC-479E-BF75-B71F7C58C673}"/>
              </a:ext>
            </a:extLst>
          </p:cNvPr>
          <p:cNvSpPr/>
          <p:nvPr/>
        </p:nvSpPr>
        <p:spPr>
          <a:xfrm rot="2700000">
            <a:off x="2210923" y="5715756"/>
            <a:ext cx="253821" cy="253821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BBC87E0-58D1-4890-8667-EA92F5A3495F}"/>
              </a:ext>
            </a:extLst>
          </p:cNvPr>
          <p:cNvSpPr/>
          <p:nvPr/>
        </p:nvSpPr>
        <p:spPr>
          <a:xfrm rot="2700000">
            <a:off x="10120138" y="1122"/>
            <a:ext cx="867266" cy="867266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F17D52-87C1-4698-BA68-426D0B70A1EF}"/>
              </a:ext>
            </a:extLst>
          </p:cNvPr>
          <p:cNvSpPr/>
          <p:nvPr/>
        </p:nvSpPr>
        <p:spPr>
          <a:xfrm rot="2700000">
            <a:off x="10743739" y="6116855"/>
            <a:ext cx="253821" cy="253821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337833" y="1392038"/>
            <a:ext cx="7858733" cy="1421944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93C8A9F-D2DC-472B-9D91-049642199611}"/>
              </a:ext>
            </a:extLst>
          </p:cNvPr>
          <p:cNvSpPr/>
          <p:nvPr/>
        </p:nvSpPr>
        <p:spPr>
          <a:xfrm>
            <a:off x="1904026" y="3426066"/>
            <a:ext cx="8261237" cy="82067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ru-RU" sz="3600" b="1" dirty="0">
                <a:solidFill>
                  <a:schemeClr val="tx1">
                    <a:lumMod val="75000"/>
                  </a:schemeClr>
                </a:solidFill>
                <a:latin typeface="HelveticaNeueCyr" pitchFamily="50" charset="-52"/>
                <a:ea typeface="Helvetica" pitchFamily="50" charset="0"/>
              </a:rPr>
              <a:t>Бриф на проектирование упаковки</a:t>
            </a:r>
            <a:endParaRPr lang="en-ID" sz="3600" b="1" dirty="0">
              <a:solidFill>
                <a:schemeClr val="tx1">
                  <a:lumMod val="75000"/>
                </a:schemeClr>
              </a:solidFill>
              <a:latin typeface="HelveticaNeueCyr" pitchFamily="50" charset="-52"/>
              <a:ea typeface="Helvetic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4494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9" grpId="0" animBg="1"/>
      <p:bldP spid="70" grpId="0" animBg="1"/>
      <p:bldP spid="71" grpId="0" animBg="1"/>
      <p:bldP spid="75" grpId="0" animBg="1"/>
      <p:bldP spid="76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WhatsApp Image 2019-09-23 at 09.38.15.jpe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l="12118" r="12118"/>
          <a:stretch>
            <a:fillRect/>
          </a:stretch>
        </p:blipFill>
        <p:spPr>
          <a:xfrm>
            <a:off x="10045082" y="-110262"/>
            <a:ext cx="3278247" cy="6864974"/>
          </a:xfr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16389BC0-A3DF-487C-BEE8-80BF225FEBC4}"/>
              </a:ext>
            </a:extLst>
          </p:cNvPr>
          <p:cNvSpPr>
            <a:spLocks/>
          </p:cNvSpPr>
          <p:nvPr/>
        </p:nvSpPr>
        <p:spPr bwMode="auto">
          <a:xfrm>
            <a:off x="10045083" y="-110262"/>
            <a:ext cx="3278246" cy="6864974"/>
          </a:xfrm>
          <a:custGeom>
            <a:avLst/>
            <a:gdLst>
              <a:gd name="T0" fmla="*/ 1223 w 1500"/>
              <a:gd name="T1" fmla="*/ 990 h 1980"/>
              <a:gd name="T2" fmla="*/ 1500 w 1500"/>
              <a:gd name="T3" fmla="*/ 715 h 1980"/>
              <a:gd name="T4" fmla="*/ 1500 w 1500"/>
              <a:gd name="T5" fmla="*/ 0 h 1980"/>
              <a:gd name="T6" fmla="*/ 994 w 1500"/>
              <a:gd name="T7" fmla="*/ 0 h 1980"/>
              <a:gd name="T8" fmla="*/ 611 w 1500"/>
              <a:gd name="T9" fmla="*/ 381 h 1980"/>
              <a:gd name="T10" fmla="*/ 0 w 1500"/>
              <a:gd name="T11" fmla="*/ 990 h 1980"/>
              <a:gd name="T12" fmla="*/ 611 w 1500"/>
              <a:gd name="T13" fmla="*/ 1599 h 1980"/>
              <a:gd name="T14" fmla="*/ 994 w 1500"/>
              <a:gd name="T15" fmla="*/ 1980 h 1980"/>
              <a:gd name="T16" fmla="*/ 1500 w 1500"/>
              <a:gd name="T17" fmla="*/ 1980 h 1980"/>
              <a:gd name="T18" fmla="*/ 1500 w 1500"/>
              <a:gd name="T19" fmla="*/ 1266 h 1980"/>
              <a:gd name="T20" fmla="*/ 1223 w 1500"/>
              <a:gd name="T21" fmla="*/ 99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1980">
                <a:moveTo>
                  <a:pt x="1223" y="990"/>
                </a:moveTo>
                <a:lnTo>
                  <a:pt x="1500" y="715"/>
                </a:lnTo>
                <a:lnTo>
                  <a:pt x="1500" y="0"/>
                </a:lnTo>
                <a:lnTo>
                  <a:pt x="994" y="0"/>
                </a:lnTo>
                <a:lnTo>
                  <a:pt x="611" y="381"/>
                </a:lnTo>
                <a:lnTo>
                  <a:pt x="0" y="990"/>
                </a:lnTo>
                <a:lnTo>
                  <a:pt x="611" y="1599"/>
                </a:lnTo>
                <a:lnTo>
                  <a:pt x="994" y="1980"/>
                </a:lnTo>
                <a:lnTo>
                  <a:pt x="1500" y="1980"/>
                </a:lnTo>
                <a:lnTo>
                  <a:pt x="1500" y="1266"/>
                </a:lnTo>
                <a:lnTo>
                  <a:pt x="1223" y="990"/>
                </a:lnTo>
                <a:close/>
              </a:path>
            </a:pathLst>
          </a:custGeom>
          <a:solidFill>
            <a:schemeClr val="tx2">
              <a:alpha val="7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EA7BDE6-4A16-4590-97CB-F7BE5D9B81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35999" y="388680"/>
            <a:ext cx="9226408" cy="830997"/>
          </a:xfrm>
        </p:spPr>
        <p:txBody>
          <a:bodyPr/>
          <a:lstStyle/>
          <a:p>
            <a:r>
              <a:rPr lang="ru-RU" sz="3600" dirty="0">
                <a:solidFill>
                  <a:srgbClr val="184899"/>
                </a:solidFill>
              </a:rPr>
              <a:t>Потребитель и товар/услуга</a:t>
            </a:r>
            <a:endParaRPr lang="en-ID" sz="3600" dirty="0">
              <a:solidFill>
                <a:srgbClr val="1848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D41AB-57F6-4686-B74A-062DC93B5E70}"/>
              </a:ext>
            </a:extLst>
          </p:cNvPr>
          <p:cNvSpPr txBox="1"/>
          <p:nvPr/>
        </p:nvSpPr>
        <p:spPr>
          <a:xfrm>
            <a:off x="914401" y="1685625"/>
            <a:ext cx="9287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endParaRPr lang="en-US" sz="10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84C57A-8B3F-4D0D-AA87-2573DC0CCFE2}"/>
              </a:ext>
            </a:extLst>
          </p:cNvPr>
          <p:cNvSpPr/>
          <p:nvPr/>
        </p:nvSpPr>
        <p:spPr>
          <a:xfrm rot="2700000">
            <a:off x="11526251" y="2984157"/>
            <a:ext cx="889687" cy="889687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B5B612-65EE-41DC-BADB-C9256D64F96C}"/>
              </a:ext>
            </a:extLst>
          </p:cNvPr>
          <p:cNvSpPr/>
          <p:nvPr/>
        </p:nvSpPr>
        <p:spPr>
          <a:xfrm>
            <a:off x="0" y="5293360"/>
            <a:ext cx="276999" cy="1564640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rgbClr val="1848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5843" y="6225659"/>
            <a:ext cx="1846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www.petropakspb.ru</a:t>
            </a:r>
            <a:r>
              <a:rPr lang="ru-RU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 </a:t>
            </a:r>
            <a:endParaRPr lang="ru-RU" sz="14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85" y="374261"/>
            <a:ext cx="782826" cy="859833"/>
          </a:xfrm>
          <a:prstGeom prst="rect">
            <a:avLst/>
          </a:prstGeom>
        </p:spPr>
      </p:pic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FFD56E4-FA5E-4624-B46D-AE7B843EC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70025928"/>
              </p:ext>
            </p:extLst>
          </p:nvPr>
        </p:nvGraphicFramePr>
        <p:xfrm>
          <a:off x="1214011" y="2520905"/>
          <a:ext cx="8120722" cy="1438708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56722">
                  <a:extLst>
                    <a:ext uri="{9D8B030D-6E8A-4147-A177-3AD203B41FA5}">
                      <a16:colId xmlns:a16="http://schemas.microsoft.com/office/drawing/2014/main" val="236997315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88145342"/>
                    </a:ext>
                  </a:extLst>
                </a:gridCol>
              </a:tblGrid>
              <a:tr h="42334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Потребитель и товар/услуга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67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Опишите полную ассортиментную матрицу ваших товаров (вкус, вес, фасовка, тип упаковки и др.)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2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28302"/>
                  </a:ext>
                </a:extLst>
              </a:tr>
              <a:tr h="2356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2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Поделитесь планируемым расширением ассортиментной матрицы</a:t>
                      </a:r>
                      <a:endParaRPr lang="ru-RU" sz="12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31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9667968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build="p"/>
      <p:bldP spid="3" grpId="0"/>
      <p:bldP spid="22" grpId="0" animBg="1"/>
      <p:bldP spid="2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Freeform: Shape 64">
            <a:extLst>
              <a:ext uri="{FF2B5EF4-FFF2-40B4-BE49-F238E27FC236}">
                <a16:creationId xmlns:a16="http://schemas.microsoft.com/office/drawing/2014/main" id="{EE180D8A-6815-4E10-AEE3-E27CFEC73CD0}"/>
              </a:ext>
            </a:extLst>
          </p:cNvPr>
          <p:cNvSpPr/>
          <p:nvPr/>
        </p:nvSpPr>
        <p:spPr>
          <a:xfrm>
            <a:off x="3134427" y="1746"/>
            <a:ext cx="9057575" cy="6833394"/>
          </a:xfrm>
          <a:custGeom>
            <a:avLst/>
            <a:gdLst>
              <a:gd name="connsiteX0" fmla="*/ 5719573 w 9057575"/>
              <a:gd name="connsiteY0" fmla="*/ 0 h 6833394"/>
              <a:gd name="connsiteX1" fmla="*/ 7389795 w 9057575"/>
              <a:gd name="connsiteY1" fmla="*/ 0 h 6833394"/>
              <a:gd name="connsiteX2" fmla="*/ 8606695 w 9057575"/>
              <a:gd name="connsiteY2" fmla="*/ 1210815 h 6833394"/>
              <a:gd name="connsiteX3" fmla="*/ 6737461 w 9057575"/>
              <a:gd name="connsiteY3" fmla="*/ 3069779 h 6833394"/>
              <a:gd name="connsiteX4" fmla="*/ 7353691 w 9057575"/>
              <a:gd name="connsiteY4" fmla="*/ 3675740 h 6833394"/>
              <a:gd name="connsiteX5" fmla="*/ 9057575 w 9057575"/>
              <a:gd name="connsiteY5" fmla="*/ 1975729 h 6833394"/>
              <a:gd name="connsiteX6" fmla="*/ 9057575 w 9057575"/>
              <a:gd name="connsiteY6" fmla="*/ 6049252 h 6833394"/>
              <a:gd name="connsiteX7" fmla="*/ 8273433 w 9057575"/>
              <a:gd name="connsiteY7" fmla="*/ 6833394 h 6833394"/>
              <a:gd name="connsiteX8" fmla="*/ 6429305 w 9057575"/>
              <a:gd name="connsiteY8" fmla="*/ 6833394 h 6833394"/>
              <a:gd name="connsiteX9" fmla="*/ 5309859 w 9057575"/>
              <a:gd name="connsiteY9" fmla="*/ 5719573 h 6833394"/>
              <a:gd name="connsiteX10" fmla="*/ 4693627 w 9057575"/>
              <a:gd name="connsiteY10" fmla="*/ 5103342 h 6833394"/>
              <a:gd name="connsiteX11" fmla="*/ 2963575 w 9057575"/>
              <a:gd name="connsiteY11" fmla="*/ 6833394 h 6833394"/>
              <a:gd name="connsiteX12" fmla="*/ 1119447 w 9057575"/>
              <a:gd name="connsiteY12" fmla="*/ 6833394 h 6833394"/>
              <a:gd name="connsiteX13" fmla="*/ 0 w 9057575"/>
              <a:gd name="connsiteY13" fmla="*/ 5719573 h 6833394"/>
              <a:gd name="connsiteX14" fmla="*/ 5719573 w 9057575"/>
              <a:gd name="connsiteY14" fmla="*/ 0 h 68333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</a:cxnLst>
            <a:rect l="l" t="t" r="r" b="b"/>
            <a:pathLst>
              <a:path w="9057575" h="6833394">
                <a:moveTo>
                  <a:pt x="5719573" y="0"/>
                </a:moveTo>
                <a:lnTo>
                  <a:pt x="7389795" y="0"/>
                </a:lnTo>
                <a:lnTo>
                  <a:pt x="8606695" y="1210815"/>
                </a:lnTo>
                <a:lnTo>
                  <a:pt x="6737461" y="3069779"/>
                </a:lnTo>
                <a:lnTo>
                  <a:pt x="7353691" y="3675740"/>
                </a:lnTo>
                <a:lnTo>
                  <a:pt x="9057575" y="1975729"/>
                </a:lnTo>
                <a:lnTo>
                  <a:pt x="9057575" y="6049252"/>
                </a:lnTo>
                <a:lnTo>
                  <a:pt x="8273433" y="6833394"/>
                </a:lnTo>
                <a:lnTo>
                  <a:pt x="6429305" y="6833394"/>
                </a:lnTo>
                <a:lnTo>
                  <a:pt x="5309859" y="5719573"/>
                </a:lnTo>
                <a:lnTo>
                  <a:pt x="4693627" y="5103342"/>
                </a:lnTo>
                <a:lnTo>
                  <a:pt x="2963575" y="6833394"/>
                </a:lnTo>
                <a:lnTo>
                  <a:pt x="1119447" y="6833394"/>
                </a:lnTo>
                <a:lnTo>
                  <a:pt x="0" y="5719573"/>
                </a:lnTo>
                <a:lnTo>
                  <a:pt x="5719573" y="0"/>
                </a:lnTo>
                <a:close/>
              </a:path>
            </a:pathLst>
          </a:custGeom>
          <a:solidFill>
            <a:schemeClr val="tx2">
              <a:alpha val="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40" name="Oval 39">
            <a:extLst>
              <a:ext uri="{FF2B5EF4-FFF2-40B4-BE49-F238E27FC236}">
                <a16:creationId xmlns:a16="http://schemas.microsoft.com/office/drawing/2014/main" id="{69C4C463-62D6-4A2B-BAD9-CA35E9F47D59}"/>
              </a:ext>
            </a:extLst>
          </p:cNvPr>
          <p:cNvSpPr/>
          <p:nvPr/>
        </p:nvSpPr>
        <p:spPr>
          <a:xfrm>
            <a:off x="1700741" y="276779"/>
            <a:ext cx="514905" cy="514905"/>
          </a:xfrm>
          <a:prstGeom prst="ellipse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69" name="Rectangle 68">
            <a:extLst>
              <a:ext uri="{FF2B5EF4-FFF2-40B4-BE49-F238E27FC236}">
                <a16:creationId xmlns:a16="http://schemas.microsoft.com/office/drawing/2014/main" id="{EEBA769C-CF13-42D6-8FDD-AD2EDCAE4AEF}"/>
              </a:ext>
            </a:extLst>
          </p:cNvPr>
          <p:cNvSpPr/>
          <p:nvPr/>
        </p:nvSpPr>
        <p:spPr>
          <a:xfrm rot="2700000">
            <a:off x="9781605" y="4924650"/>
            <a:ext cx="317832" cy="317832"/>
          </a:xfrm>
          <a:prstGeom prst="rect">
            <a:avLst/>
          </a:prstGeom>
          <a:solidFill>
            <a:srgbClr val="EBAF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0" name="Rectangle 69">
            <a:extLst>
              <a:ext uri="{FF2B5EF4-FFF2-40B4-BE49-F238E27FC236}">
                <a16:creationId xmlns:a16="http://schemas.microsoft.com/office/drawing/2014/main" id="{B5E70BC9-8588-4503-B472-B1A7C2ED0FDF}"/>
              </a:ext>
            </a:extLst>
          </p:cNvPr>
          <p:cNvSpPr/>
          <p:nvPr/>
        </p:nvSpPr>
        <p:spPr>
          <a:xfrm rot="2700000">
            <a:off x="572665" y="2106014"/>
            <a:ext cx="867266" cy="867266"/>
          </a:xfrm>
          <a:prstGeom prst="rect">
            <a:avLst/>
          </a:prstGeom>
          <a:solidFill>
            <a:srgbClr val="EBAF6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1" name="Rectangle 70">
            <a:extLst>
              <a:ext uri="{FF2B5EF4-FFF2-40B4-BE49-F238E27FC236}">
                <a16:creationId xmlns:a16="http://schemas.microsoft.com/office/drawing/2014/main" id="{84733DD9-21FC-479E-BF75-B71F7C58C673}"/>
              </a:ext>
            </a:extLst>
          </p:cNvPr>
          <p:cNvSpPr/>
          <p:nvPr/>
        </p:nvSpPr>
        <p:spPr>
          <a:xfrm rot="2700000">
            <a:off x="2210923" y="5715756"/>
            <a:ext cx="253821" cy="253821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5" name="Rectangle 74">
            <a:extLst>
              <a:ext uri="{FF2B5EF4-FFF2-40B4-BE49-F238E27FC236}">
                <a16:creationId xmlns:a16="http://schemas.microsoft.com/office/drawing/2014/main" id="{0BBC87E0-58D1-4890-8667-EA92F5A3495F}"/>
              </a:ext>
            </a:extLst>
          </p:cNvPr>
          <p:cNvSpPr/>
          <p:nvPr/>
        </p:nvSpPr>
        <p:spPr>
          <a:xfrm rot="2700000">
            <a:off x="10132119" y="-242532"/>
            <a:ext cx="867266" cy="867266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76" name="Rectangle 75">
            <a:extLst>
              <a:ext uri="{FF2B5EF4-FFF2-40B4-BE49-F238E27FC236}">
                <a16:creationId xmlns:a16="http://schemas.microsoft.com/office/drawing/2014/main" id="{CBF17D52-87C1-4698-BA68-426D0B70A1EF}"/>
              </a:ext>
            </a:extLst>
          </p:cNvPr>
          <p:cNvSpPr/>
          <p:nvPr/>
        </p:nvSpPr>
        <p:spPr>
          <a:xfrm rot="2700000">
            <a:off x="10743739" y="6116855"/>
            <a:ext cx="253821" cy="253821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1396" y="973019"/>
            <a:ext cx="7858733" cy="1421944"/>
          </a:xfrm>
          <a:prstGeom prst="rect">
            <a:avLst/>
          </a:prstGeom>
        </p:spPr>
      </p:pic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B93C8A9F-D2DC-472B-9D91-049642199611}"/>
              </a:ext>
            </a:extLst>
          </p:cNvPr>
          <p:cNvSpPr/>
          <p:nvPr/>
        </p:nvSpPr>
        <p:spPr>
          <a:xfrm>
            <a:off x="1619548" y="3216250"/>
            <a:ext cx="8945782" cy="220566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ru-RU" b="1" dirty="0"/>
              <a:t>Спасибо, что подробно и внимательно заполнили бриф!</a:t>
            </a:r>
          </a:p>
          <a:p>
            <a:pPr algn="ctr"/>
            <a:r>
              <a:rPr lang="ru-RU" b="1" dirty="0"/>
              <a:t>Он не короткий, но вся проделанная вами работа поможет нам разработать </a:t>
            </a:r>
            <a:br>
              <a:rPr lang="ru-RU" b="1" dirty="0"/>
            </a:br>
            <a:r>
              <a:rPr lang="ru-RU" b="1" dirty="0"/>
              <a:t>подходящее решение для вашего проекта!</a:t>
            </a:r>
          </a:p>
          <a:p>
            <a:pPr algn="ctr"/>
            <a:endParaRPr lang="ru-RU" b="1" dirty="0"/>
          </a:p>
          <a:p>
            <a:pPr algn="ctr"/>
            <a:r>
              <a:rPr lang="ru-RU" b="1" dirty="0"/>
              <a:t>Хорошего вам дня!</a:t>
            </a:r>
          </a:p>
          <a:p>
            <a:pPr algn="ctr">
              <a:lnSpc>
                <a:spcPct val="150000"/>
              </a:lnSpc>
            </a:pPr>
            <a:endParaRPr lang="en-ID" sz="3600" b="1" dirty="0">
              <a:solidFill>
                <a:schemeClr val="tx1">
                  <a:lumMod val="75000"/>
                </a:schemeClr>
              </a:solidFill>
              <a:latin typeface="HelveticaNeueCyr" pitchFamily="50" charset="-52"/>
              <a:ea typeface="Helvetica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955896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 animBg="1"/>
      <p:bldP spid="69" grpId="0" animBg="1"/>
      <p:bldP spid="70" grpId="0" animBg="1"/>
      <p:bldP spid="71" grpId="0" animBg="1"/>
      <p:bldP spid="75" grpId="0" animBg="1"/>
      <p:bldP spid="7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WhatsApp Image 2019-09-23 at 09.38.15.jpe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l="12118" r="12118"/>
          <a:stretch>
            <a:fillRect/>
          </a:stretch>
        </p:blipFill>
        <p:spPr>
          <a:xfrm>
            <a:off x="10045082" y="-110262"/>
            <a:ext cx="3278247" cy="6864974"/>
          </a:xfr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16389BC0-A3DF-487C-BEE8-80BF225FEBC4}"/>
              </a:ext>
            </a:extLst>
          </p:cNvPr>
          <p:cNvSpPr>
            <a:spLocks/>
          </p:cNvSpPr>
          <p:nvPr/>
        </p:nvSpPr>
        <p:spPr bwMode="auto">
          <a:xfrm>
            <a:off x="10045083" y="-110262"/>
            <a:ext cx="3278246" cy="6864974"/>
          </a:xfrm>
          <a:custGeom>
            <a:avLst/>
            <a:gdLst>
              <a:gd name="T0" fmla="*/ 1223 w 1500"/>
              <a:gd name="T1" fmla="*/ 990 h 1980"/>
              <a:gd name="T2" fmla="*/ 1500 w 1500"/>
              <a:gd name="T3" fmla="*/ 715 h 1980"/>
              <a:gd name="T4" fmla="*/ 1500 w 1500"/>
              <a:gd name="T5" fmla="*/ 0 h 1980"/>
              <a:gd name="T6" fmla="*/ 994 w 1500"/>
              <a:gd name="T7" fmla="*/ 0 h 1980"/>
              <a:gd name="T8" fmla="*/ 611 w 1500"/>
              <a:gd name="T9" fmla="*/ 381 h 1980"/>
              <a:gd name="T10" fmla="*/ 0 w 1500"/>
              <a:gd name="T11" fmla="*/ 990 h 1980"/>
              <a:gd name="T12" fmla="*/ 611 w 1500"/>
              <a:gd name="T13" fmla="*/ 1599 h 1980"/>
              <a:gd name="T14" fmla="*/ 994 w 1500"/>
              <a:gd name="T15" fmla="*/ 1980 h 1980"/>
              <a:gd name="T16" fmla="*/ 1500 w 1500"/>
              <a:gd name="T17" fmla="*/ 1980 h 1980"/>
              <a:gd name="T18" fmla="*/ 1500 w 1500"/>
              <a:gd name="T19" fmla="*/ 1266 h 1980"/>
              <a:gd name="T20" fmla="*/ 1223 w 1500"/>
              <a:gd name="T21" fmla="*/ 99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1980">
                <a:moveTo>
                  <a:pt x="1223" y="990"/>
                </a:moveTo>
                <a:lnTo>
                  <a:pt x="1500" y="715"/>
                </a:lnTo>
                <a:lnTo>
                  <a:pt x="1500" y="0"/>
                </a:lnTo>
                <a:lnTo>
                  <a:pt x="994" y="0"/>
                </a:lnTo>
                <a:lnTo>
                  <a:pt x="611" y="381"/>
                </a:lnTo>
                <a:lnTo>
                  <a:pt x="0" y="990"/>
                </a:lnTo>
                <a:lnTo>
                  <a:pt x="611" y="1599"/>
                </a:lnTo>
                <a:lnTo>
                  <a:pt x="994" y="1980"/>
                </a:lnTo>
                <a:lnTo>
                  <a:pt x="1500" y="1980"/>
                </a:lnTo>
                <a:lnTo>
                  <a:pt x="1500" y="1266"/>
                </a:lnTo>
                <a:lnTo>
                  <a:pt x="1223" y="990"/>
                </a:lnTo>
                <a:close/>
              </a:path>
            </a:pathLst>
          </a:custGeom>
          <a:solidFill>
            <a:schemeClr val="tx2">
              <a:alpha val="7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EA7BDE6-4A16-4590-97CB-F7BE5D9B81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35999" y="388680"/>
            <a:ext cx="9125740" cy="830997"/>
          </a:xfrm>
        </p:spPr>
        <p:txBody>
          <a:bodyPr/>
          <a:lstStyle/>
          <a:p>
            <a:r>
              <a:rPr lang="ru-RU" sz="3600" dirty="0">
                <a:solidFill>
                  <a:srgbClr val="184899"/>
                </a:solidFill>
              </a:rPr>
              <a:t>Приветствуем Вас, коллеги!</a:t>
            </a:r>
            <a:endParaRPr lang="en-ID" sz="3600" dirty="0">
              <a:solidFill>
                <a:srgbClr val="1848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D41AB-57F6-4686-B74A-062DC93B5E70}"/>
              </a:ext>
            </a:extLst>
          </p:cNvPr>
          <p:cNvSpPr txBox="1"/>
          <p:nvPr/>
        </p:nvSpPr>
        <p:spPr>
          <a:xfrm>
            <a:off x="914401" y="1685625"/>
            <a:ext cx="9287412" cy="39055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Перед Вами бриф на проектирование упаковки. Просим Вас внимательно заполнять каждое поле брифа. Для этого, возможно, вам потребуется встреча с членами рабочей группы и ЛПР (лицом  или лицами, принимающими решения).</a:t>
            </a:r>
          </a:p>
          <a:p>
            <a:endParaRPr lang="ru-RU" dirty="0"/>
          </a:p>
          <a:p>
            <a:r>
              <a:rPr lang="ru-RU" dirty="0"/>
              <a:t>	Проектирование и разработка индивидуальной формы упаковки используется для повышения удобства потребителя или для снижения издержек производства и транспортировки. При помощи услуги по проектированию упаковки можно, уделив внимание мельчайшим деталям, улучшить пользовательский опыт и получить лояльного покупателя. </a:t>
            </a:r>
          </a:p>
          <a:p>
            <a:r>
              <a:rPr lang="ru-RU" dirty="0"/>
              <a:t>	</a:t>
            </a:r>
          </a:p>
          <a:p>
            <a:r>
              <a:rPr lang="ru-RU" dirty="0"/>
              <a:t>	Заполнение брифа  займет у Вас около получаса. Важно, что чем больше полей брифа Вам удастся заполнить и чем подробнее описать ваши пожелания, тем больше нам удастся синхронизировать понимание задачи.</a:t>
            </a:r>
          </a:p>
          <a:p>
            <a:pPr>
              <a:lnSpc>
                <a:spcPct val="150000"/>
              </a:lnSpc>
            </a:pPr>
            <a:endParaRPr lang="en-US" sz="10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84C57A-8B3F-4D0D-AA87-2573DC0CCFE2}"/>
              </a:ext>
            </a:extLst>
          </p:cNvPr>
          <p:cNvSpPr/>
          <p:nvPr/>
        </p:nvSpPr>
        <p:spPr>
          <a:xfrm rot="2700000">
            <a:off x="11526251" y="2984157"/>
            <a:ext cx="889687" cy="889687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B5B612-65EE-41DC-BADB-C9256D64F96C}"/>
              </a:ext>
            </a:extLst>
          </p:cNvPr>
          <p:cNvSpPr/>
          <p:nvPr/>
        </p:nvSpPr>
        <p:spPr>
          <a:xfrm>
            <a:off x="0" y="5293360"/>
            <a:ext cx="276999" cy="1564640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rgbClr val="1848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5843" y="6225659"/>
            <a:ext cx="1846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www.petropakspb.ru</a:t>
            </a:r>
            <a:r>
              <a:rPr lang="ru-RU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 </a:t>
            </a:r>
            <a:endParaRPr lang="ru-RU" sz="14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85" y="374261"/>
            <a:ext cx="782826" cy="85983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644599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build="p"/>
      <p:bldP spid="3" grpId="0"/>
      <p:bldP spid="22" grpId="0" animBg="1"/>
      <p:bldP spid="2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WhatsApp Image 2019-09-23 at 09.38.15.jpe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l="12118" r="12118"/>
          <a:stretch>
            <a:fillRect/>
          </a:stretch>
        </p:blipFill>
        <p:spPr>
          <a:xfrm>
            <a:off x="10045082" y="-110262"/>
            <a:ext cx="3278247" cy="6864974"/>
          </a:xfr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16389BC0-A3DF-487C-BEE8-80BF225FEBC4}"/>
              </a:ext>
            </a:extLst>
          </p:cNvPr>
          <p:cNvSpPr>
            <a:spLocks/>
          </p:cNvSpPr>
          <p:nvPr/>
        </p:nvSpPr>
        <p:spPr bwMode="auto">
          <a:xfrm>
            <a:off x="10045083" y="-110262"/>
            <a:ext cx="3278246" cy="6864974"/>
          </a:xfrm>
          <a:custGeom>
            <a:avLst/>
            <a:gdLst>
              <a:gd name="T0" fmla="*/ 1223 w 1500"/>
              <a:gd name="T1" fmla="*/ 990 h 1980"/>
              <a:gd name="T2" fmla="*/ 1500 w 1500"/>
              <a:gd name="T3" fmla="*/ 715 h 1980"/>
              <a:gd name="T4" fmla="*/ 1500 w 1500"/>
              <a:gd name="T5" fmla="*/ 0 h 1980"/>
              <a:gd name="T6" fmla="*/ 994 w 1500"/>
              <a:gd name="T7" fmla="*/ 0 h 1980"/>
              <a:gd name="T8" fmla="*/ 611 w 1500"/>
              <a:gd name="T9" fmla="*/ 381 h 1980"/>
              <a:gd name="T10" fmla="*/ 0 w 1500"/>
              <a:gd name="T11" fmla="*/ 990 h 1980"/>
              <a:gd name="T12" fmla="*/ 611 w 1500"/>
              <a:gd name="T13" fmla="*/ 1599 h 1980"/>
              <a:gd name="T14" fmla="*/ 994 w 1500"/>
              <a:gd name="T15" fmla="*/ 1980 h 1980"/>
              <a:gd name="T16" fmla="*/ 1500 w 1500"/>
              <a:gd name="T17" fmla="*/ 1980 h 1980"/>
              <a:gd name="T18" fmla="*/ 1500 w 1500"/>
              <a:gd name="T19" fmla="*/ 1266 h 1980"/>
              <a:gd name="T20" fmla="*/ 1223 w 1500"/>
              <a:gd name="T21" fmla="*/ 99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1980">
                <a:moveTo>
                  <a:pt x="1223" y="990"/>
                </a:moveTo>
                <a:lnTo>
                  <a:pt x="1500" y="715"/>
                </a:lnTo>
                <a:lnTo>
                  <a:pt x="1500" y="0"/>
                </a:lnTo>
                <a:lnTo>
                  <a:pt x="994" y="0"/>
                </a:lnTo>
                <a:lnTo>
                  <a:pt x="611" y="381"/>
                </a:lnTo>
                <a:lnTo>
                  <a:pt x="0" y="990"/>
                </a:lnTo>
                <a:lnTo>
                  <a:pt x="611" y="1599"/>
                </a:lnTo>
                <a:lnTo>
                  <a:pt x="994" y="1980"/>
                </a:lnTo>
                <a:lnTo>
                  <a:pt x="1500" y="1980"/>
                </a:lnTo>
                <a:lnTo>
                  <a:pt x="1500" y="1266"/>
                </a:lnTo>
                <a:lnTo>
                  <a:pt x="1223" y="990"/>
                </a:lnTo>
                <a:close/>
              </a:path>
            </a:pathLst>
          </a:custGeom>
          <a:solidFill>
            <a:schemeClr val="tx2">
              <a:alpha val="7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EA7BDE6-4A16-4590-97CB-F7BE5D9B81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184899"/>
                </a:solidFill>
              </a:rPr>
              <a:t>Общая информация</a:t>
            </a:r>
            <a:endParaRPr lang="en-ID" sz="3600" dirty="0">
              <a:solidFill>
                <a:srgbClr val="1848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D41AB-57F6-4686-B74A-062DC93B5E70}"/>
              </a:ext>
            </a:extLst>
          </p:cNvPr>
          <p:cNvSpPr txBox="1"/>
          <p:nvPr/>
        </p:nvSpPr>
        <p:spPr>
          <a:xfrm>
            <a:off x="914401" y="1685625"/>
            <a:ext cx="9287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endParaRPr lang="en-US" sz="10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84C57A-8B3F-4D0D-AA87-2573DC0CCFE2}"/>
              </a:ext>
            </a:extLst>
          </p:cNvPr>
          <p:cNvSpPr/>
          <p:nvPr/>
        </p:nvSpPr>
        <p:spPr>
          <a:xfrm rot="2700000">
            <a:off x="11526251" y="2984157"/>
            <a:ext cx="889687" cy="889687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B5B612-65EE-41DC-BADB-C9256D64F96C}"/>
              </a:ext>
            </a:extLst>
          </p:cNvPr>
          <p:cNvSpPr/>
          <p:nvPr/>
        </p:nvSpPr>
        <p:spPr>
          <a:xfrm>
            <a:off x="0" y="5293360"/>
            <a:ext cx="276999" cy="1564640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rgbClr val="1848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5843" y="6225659"/>
            <a:ext cx="1846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www.petropakspb.ru</a:t>
            </a:r>
            <a:r>
              <a:rPr lang="ru-RU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 </a:t>
            </a:r>
            <a:endParaRPr lang="ru-RU" sz="14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85" y="374261"/>
            <a:ext cx="782826" cy="859833"/>
          </a:xfrm>
          <a:prstGeom prst="rect">
            <a:avLst/>
          </a:prstGeom>
        </p:spPr>
      </p:pic>
      <p:graphicFrame>
        <p:nvGraphicFramePr>
          <p:cNvPr id="9" name="Таблица 9">
            <a:extLst>
              <a:ext uri="{FF2B5EF4-FFF2-40B4-BE49-F238E27FC236}">
                <a16:creationId xmlns:a16="http://schemas.microsoft.com/office/drawing/2014/main" id="{6DFE1CE4-1C9D-4301-9229-FDFDC5975CA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53104237"/>
              </p:ext>
            </p:extLst>
          </p:nvPr>
        </p:nvGraphicFramePr>
        <p:xfrm>
          <a:off x="1193952" y="2052819"/>
          <a:ext cx="8128000" cy="333756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163416218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42460216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Общая информация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070574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ФИО контактного лица *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(* – менеджер проекта со стороны Заказчика)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93420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Должность контактного лица</a:t>
                      </a:r>
                      <a:endParaRPr lang="ru-RU" sz="1100" b="1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23192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Телефон контактного лица</a:t>
                      </a:r>
                      <a:endParaRPr lang="ru-RU" sz="1100" b="1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7392893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E-mail контактного лица</a:t>
                      </a:r>
                      <a:endParaRPr lang="ru-RU" sz="1100" b="1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07628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Наименование компании Заказчика </a:t>
                      </a:r>
                      <a:endParaRPr lang="ru-RU" sz="1100" b="1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0360892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Основные направления деятельности компании</a:t>
                      </a:r>
                      <a:endParaRPr lang="ru-RU" sz="1100" b="1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7516179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Сайт компании </a:t>
                      </a:r>
                      <a:endParaRPr lang="ru-RU" sz="1100" b="1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016018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Дата заполнения брифа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9821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46701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build="p"/>
      <p:bldP spid="3" grpId="0"/>
      <p:bldP spid="22" grpId="0" animBg="1"/>
      <p:bldP spid="2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WhatsApp Image 2019-09-23 at 09.38.15.jpe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l="12118" r="12118"/>
          <a:stretch>
            <a:fillRect/>
          </a:stretch>
        </p:blipFill>
        <p:spPr>
          <a:xfrm>
            <a:off x="10045082" y="-110262"/>
            <a:ext cx="3278247" cy="6864974"/>
          </a:xfr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16389BC0-A3DF-487C-BEE8-80BF225FEBC4}"/>
              </a:ext>
            </a:extLst>
          </p:cNvPr>
          <p:cNvSpPr>
            <a:spLocks/>
          </p:cNvSpPr>
          <p:nvPr/>
        </p:nvSpPr>
        <p:spPr bwMode="auto">
          <a:xfrm>
            <a:off x="10045083" y="-110262"/>
            <a:ext cx="3278246" cy="6864974"/>
          </a:xfrm>
          <a:custGeom>
            <a:avLst/>
            <a:gdLst>
              <a:gd name="T0" fmla="*/ 1223 w 1500"/>
              <a:gd name="T1" fmla="*/ 990 h 1980"/>
              <a:gd name="T2" fmla="*/ 1500 w 1500"/>
              <a:gd name="T3" fmla="*/ 715 h 1980"/>
              <a:gd name="T4" fmla="*/ 1500 w 1500"/>
              <a:gd name="T5" fmla="*/ 0 h 1980"/>
              <a:gd name="T6" fmla="*/ 994 w 1500"/>
              <a:gd name="T7" fmla="*/ 0 h 1980"/>
              <a:gd name="T8" fmla="*/ 611 w 1500"/>
              <a:gd name="T9" fmla="*/ 381 h 1980"/>
              <a:gd name="T10" fmla="*/ 0 w 1500"/>
              <a:gd name="T11" fmla="*/ 990 h 1980"/>
              <a:gd name="T12" fmla="*/ 611 w 1500"/>
              <a:gd name="T13" fmla="*/ 1599 h 1980"/>
              <a:gd name="T14" fmla="*/ 994 w 1500"/>
              <a:gd name="T15" fmla="*/ 1980 h 1980"/>
              <a:gd name="T16" fmla="*/ 1500 w 1500"/>
              <a:gd name="T17" fmla="*/ 1980 h 1980"/>
              <a:gd name="T18" fmla="*/ 1500 w 1500"/>
              <a:gd name="T19" fmla="*/ 1266 h 1980"/>
              <a:gd name="T20" fmla="*/ 1223 w 1500"/>
              <a:gd name="T21" fmla="*/ 99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1980">
                <a:moveTo>
                  <a:pt x="1223" y="990"/>
                </a:moveTo>
                <a:lnTo>
                  <a:pt x="1500" y="715"/>
                </a:lnTo>
                <a:lnTo>
                  <a:pt x="1500" y="0"/>
                </a:lnTo>
                <a:lnTo>
                  <a:pt x="994" y="0"/>
                </a:lnTo>
                <a:lnTo>
                  <a:pt x="611" y="381"/>
                </a:lnTo>
                <a:lnTo>
                  <a:pt x="0" y="990"/>
                </a:lnTo>
                <a:lnTo>
                  <a:pt x="611" y="1599"/>
                </a:lnTo>
                <a:lnTo>
                  <a:pt x="994" y="1980"/>
                </a:lnTo>
                <a:lnTo>
                  <a:pt x="1500" y="1980"/>
                </a:lnTo>
                <a:lnTo>
                  <a:pt x="1500" y="1266"/>
                </a:lnTo>
                <a:lnTo>
                  <a:pt x="1223" y="990"/>
                </a:lnTo>
                <a:close/>
              </a:path>
            </a:pathLst>
          </a:custGeom>
          <a:solidFill>
            <a:schemeClr val="tx2">
              <a:alpha val="7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EA7BDE6-4A16-4590-97CB-F7BE5D9B81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184899"/>
                </a:solidFill>
              </a:rPr>
              <a:t>Задача</a:t>
            </a:r>
            <a:endParaRPr lang="en-ID" sz="3600" dirty="0">
              <a:solidFill>
                <a:srgbClr val="1848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D41AB-57F6-4686-B74A-062DC93B5E70}"/>
              </a:ext>
            </a:extLst>
          </p:cNvPr>
          <p:cNvSpPr txBox="1"/>
          <p:nvPr/>
        </p:nvSpPr>
        <p:spPr>
          <a:xfrm>
            <a:off x="914401" y="1685625"/>
            <a:ext cx="9287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endParaRPr lang="en-US" sz="10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84C57A-8B3F-4D0D-AA87-2573DC0CCFE2}"/>
              </a:ext>
            </a:extLst>
          </p:cNvPr>
          <p:cNvSpPr/>
          <p:nvPr/>
        </p:nvSpPr>
        <p:spPr>
          <a:xfrm rot="2700000">
            <a:off x="11526251" y="2984157"/>
            <a:ext cx="889687" cy="889687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B5B612-65EE-41DC-BADB-C9256D64F96C}"/>
              </a:ext>
            </a:extLst>
          </p:cNvPr>
          <p:cNvSpPr/>
          <p:nvPr/>
        </p:nvSpPr>
        <p:spPr>
          <a:xfrm>
            <a:off x="0" y="5293360"/>
            <a:ext cx="276999" cy="1564640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rgbClr val="1848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5843" y="6225659"/>
            <a:ext cx="1846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www.petropakspb.ru</a:t>
            </a:r>
            <a:r>
              <a:rPr lang="ru-RU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 </a:t>
            </a:r>
            <a:endParaRPr lang="ru-RU" sz="14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85" y="374261"/>
            <a:ext cx="782826" cy="859833"/>
          </a:xfrm>
          <a:prstGeom prst="rect">
            <a:avLst/>
          </a:prstGeom>
        </p:spPr>
      </p:pic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FFD56E4-FA5E-4624-B46D-AE7B843EC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599605"/>
              </p:ext>
            </p:extLst>
          </p:nvPr>
        </p:nvGraphicFramePr>
        <p:xfrm>
          <a:off x="1448573" y="1768855"/>
          <a:ext cx="8128000" cy="3607944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6997315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8814534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Задача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67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Сформулируйте, что нужно сделать?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28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Есть ли у продукта / товара, для которого нужно спроектировать упаковку, текущая упаковка? (и если да, то какими характеристиками она обладает, что это за упаковка, что устраивает, а что не устраивает?)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316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Что требуется:</a:t>
                      </a:r>
                      <a:b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</a:b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(выберите один или несколько подходящих вариантов)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Спроектировать упаковку с нуля 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Переработать некоторые элементы текущей упаковки 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Создать уникальную упаковку для каждого вида / вкуса продукта 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Создать упаковку с высокими логистическими показателями 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Разработать групповую упаковку 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Спроектировать индивидуальную упаковку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Другое (что именно?)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526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887221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build="p"/>
      <p:bldP spid="3" grpId="0"/>
      <p:bldP spid="22" grpId="0" animBg="1"/>
      <p:bldP spid="23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WhatsApp Image 2019-09-23 at 09.38.15.jpe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l="12118" r="12118"/>
          <a:stretch>
            <a:fillRect/>
          </a:stretch>
        </p:blipFill>
        <p:spPr>
          <a:xfrm>
            <a:off x="10045082" y="-110262"/>
            <a:ext cx="3278247" cy="6864974"/>
          </a:xfr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16389BC0-A3DF-487C-BEE8-80BF225FEBC4}"/>
              </a:ext>
            </a:extLst>
          </p:cNvPr>
          <p:cNvSpPr>
            <a:spLocks/>
          </p:cNvSpPr>
          <p:nvPr/>
        </p:nvSpPr>
        <p:spPr bwMode="auto">
          <a:xfrm>
            <a:off x="10045083" y="-110262"/>
            <a:ext cx="3278246" cy="6864974"/>
          </a:xfrm>
          <a:custGeom>
            <a:avLst/>
            <a:gdLst>
              <a:gd name="T0" fmla="*/ 1223 w 1500"/>
              <a:gd name="T1" fmla="*/ 990 h 1980"/>
              <a:gd name="T2" fmla="*/ 1500 w 1500"/>
              <a:gd name="T3" fmla="*/ 715 h 1980"/>
              <a:gd name="T4" fmla="*/ 1500 w 1500"/>
              <a:gd name="T5" fmla="*/ 0 h 1980"/>
              <a:gd name="T6" fmla="*/ 994 w 1500"/>
              <a:gd name="T7" fmla="*/ 0 h 1980"/>
              <a:gd name="T8" fmla="*/ 611 w 1500"/>
              <a:gd name="T9" fmla="*/ 381 h 1980"/>
              <a:gd name="T10" fmla="*/ 0 w 1500"/>
              <a:gd name="T11" fmla="*/ 990 h 1980"/>
              <a:gd name="T12" fmla="*/ 611 w 1500"/>
              <a:gd name="T13" fmla="*/ 1599 h 1980"/>
              <a:gd name="T14" fmla="*/ 994 w 1500"/>
              <a:gd name="T15" fmla="*/ 1980 h 1980"/>
              <a:gd name="T16" fmla="*/ 1500 w 1500"/>
              <a:gd name="T17" fmla="*/ 1980 h 1980"/>
              <a:gd name="T18" fmla="*/ 1500 w 1500"/>
              <a:gd name="T19" fmla="*/ 1266 h 1980"/>
              <a:gd name="T20" fmla="*/ 1223 w 1500"/>
              <a:gd name="T21" fmla="*/ 99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1980">
                <a:moveTo>
                  <a:pt x="1223" y="990"/>
                </a:moveTo>
                <a:lnTo>
                  <a:pt x="1500" y="715"/>
                </a:lnTo>
                <a:lnTo>
                  <a:pt x="1500" y="0"/>
                </a:lnTo>
                <a:lnTo>
                  <a:pt x="994" y="0"/>
                </a:lnTo>
                <a:lnTo>
                  <a:pt x="611" y="381"/>
                </a:lnTo>
                <a:lnTo>
                  <a:pt x="0" y="990"/>
                </a:lnTo>
                <a:lnTo>
                  <a:pt x="611" y="1599"/>
                </a:lnTo>
                <a:lnTo>
                  <a:pt x="994" y="1980"/>
                </a:lnTo>
                <a:lnTo>
                  <a:pt x="1500" y="1980"/>
                </a:lnTo>
                <a:lnTo>
                  <a:pt x="1500" y="1266"/>
                </a:lnTo>
                <a:lnTo>
                  <a:pt x="1223" y="990"/>
                </a:lnTo>
                <a:close/>
              </a:path>
            </a:pathLst>
          </a:custGeom>
          <a:solidFill>
            <a:schemeClr val="tx2">
              <a:alpha val="7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EA7BDE6-4A16-4590-97CB-F7BE5D9B81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ru-RU" sz="3600" dirty="0">
                <a:solidFill>
                  <a:srgbClr val="184899"/>
                </a:solidFill>
              </a:rPr>
              <a:t>Задача</a:t>
            </a:r>
            <a:endParaRPr lang="en-ID" sz="3600" dirty="0">
              <a:solidFill>
                <a:srgbClr val="1848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D41AB-57F6-4686-B74A-062DC93B5E70}"/>
              </a:ext>
            </a:extLst>
          </p:cNvPr>
          <p:cNvSpPr txBox="1"/>
          <p:nvPr/>
        </p:nvSpPr>
        <p:spPr>
          <a:xfrm>
            <a:off x="914401" y="1685625"/>
            <a:ext cx="9287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endParaRPr lang="en-US" sz="10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84C57A-8B3F-4D0D-AA87-2573DC0CCFE2}"/>
              </a:ext>
            </a:extLst>
          </p:cNvPr>
          <p:cNvSpPr/>
          <p:nvPr/>
        </p:nvSpPr>
        <p:spPr>
          <a:xfrm rot="2700000">
            <a:off x="11526251" y="2984157"/>
            <a:ext cx="889687" cy="889687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B5B612-65EE-41DC-BADB-C9256D64F96C}"/>
              </a:ext>
            </a:extLst>
          </p:cNvPr>
          <p:cNvSpPr/>
          <p:nvPr/>
        </p:nvSpPr>
        <p:spPr>
          <a:xfrm>
            <a:off x="0" y="5293360"/>
            <a:ext cx="276999" cy="1564640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rgbClr val="1848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5843" y="6225659"/>
            <a:ext cx="1846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www.petropakspb.ru</a:t>
            </a:r>
            <a:r>
              <a:rPr lang="ru-RU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 </a:t>
            </a:r>
            <a:endParaRPr lang="ru-RU" sz="14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85" y="374261"/>
            <a:ext cx="782826" cy="859833"/>
          </a:xfrm>
          <a:prstGeom prst="rect">
            <a:avLst/>
          </a:prstGeom>
        </p:spPr>
      </p:pic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FFD56E4-FA5E-4624-B46D-AE7B843EC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78238100"/>
              </p:ext>
            </p:extLst>
          </p:nvPr>
        </p:nvGraphicFramePr>
        <p:xfrm>
          <a:off x="1268629" y="1689916"/>
          <a:ext cx="8128000" cy="284353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36997315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88145342"/>
                    </a:ext>
                  </a:extLst>
                </a:gridCol>
              </a:tblGrid>
              <a:tr h="370840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Задача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67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Каким требованиям должна отвечать новая спроектированная упаковка?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283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Перечислите единицы товаров из ассортиментной матрицы, для которых требуется проектирование упаковки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31646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Все перечисленные выше товары должны быть в единой формате (форме) упаковки или в разных (в скольких?)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9495687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Есть ли у вас идеи, референсы, эскизы по проектированию упаковки (можете приложить их в форме ссылок)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5102496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Какие сроки заложены вами на выполнение задачи по проектированию упаковки?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52634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3771114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build="p"/>
      <p:bldP spid="3" grpId="0"/>
      <p:bldP spid="22" grpId="0" animBg="1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WhatsApp Image 2019-09-23 at 09.38.15.jpe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l="12118" r="12118"/>
          <a:stretch>
            <a:fillRect/>
          </a:stretch>
        </p:blipFill>
        <p:spPr>
          <a:xfrm>
            <a:off x="10045082" y="-110262"/>
            <a:ext cx="3278247" cy="6864974"/>
          </a:xfr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16389BC0-A3DF-487C-BEE8-80BF225FEBC4}"/>
              </a:ext>
            </a:extLst>
          </p:cNvPr>
          <p:cNvSpPr>
            <a:spLocks/>
          </p:cNvSpPr>
          <p:nvPr/>
        </p:nvSpPr>
        <p:spPr bwMode="auto">
          <a:xfrm>
            <a:off x="10045083" y="-110262"/>
            <a:ext cx="3278246" cy="6864974"/>
          </a:xfrm>
          <a:custGeom>
            <a:avLst/>
            <a:gdLst>
              <a:gd name="T0" fmla="*/ 1223 w 1500"/>
              <a:gd name="T1" fmla="*/ 990 h 1980"/>
              <a:gd name="T2" fmla="*/ 1500 w 1500"/>
              <a:gd name="T3" fmla="*/ 715 h 1980"/>
              <a:gd name="T4" fmla="*/ 1500 w 1500"/>
              <a:gd name="T5" fmla="*/ 0 h 1980"/>
              <a:gd name="T6" fmla="*/ 994 w 1500"/>
              <a:gd name="T7" fmla="*/ 0 h 1980"/>
              <a:gd name="T8" fmla="*/ 611 w 1500"/>
              <a:gd name="T9" fmla="*/ 381 h 1980"/>
              <a:gd name="T10" fmla="*/ 0 w 1500"/>
              <a:gd name="T11" fmla="*/ 990 h 1980"/>
              <a:gd name="T12" fmla="*/ 611 w 1500"/>
              <a:gd name="T13" fmla="*/ 1599 h 1980"/>
              <a:gd name="T14" fmla="*/ 994 w 1500"/>
              <a:gd name="T15" fmla="*/ 1980 h 1980"/>
              <a:gd name="T16" fmla="*/ 1500 w 1500"/>
              <a:gd name="T17" fmla="*/ 1980 h 1980"/>
              <a:gd name="T18" fmla="*/ 1500 w 1500"/>
              <a:gd name="T19" fmla="*/ 1266 h 1980"/>
              <a:gd name="T20" fmla="*/ 1223 w 1500"/>
              <a:gd name="T21" fmla="*/ 99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1980">
                <a:moveTo>
                  <a:pt x="1223" y="990"/>
                </a:moveTo>
                <a:lnTo>
                  <a:pt x="1500" y="715"/>
                </a:lnTo>
                <a:lnTo>
                  <a:pt x="1500" y="0"/>
                </a:lnTo>
                <a:lnTo>
                  <a:pt x="994" y="0"/>
                </a:lnTo>
                <a:lnTo>
                  <a:pt x="611" y="381"/>
                </a:lnTo>
                <a:lnTo>
                  <a:pt x="0" y="990"/>
                </a:lnTo>
                <a:lnTo>
                  <a:pt x="611" y="1599"/>
                </a:lnTo>
                <a:lnTo>
                  <a:pt x="994" y="1980"/>
                </a:lnTo>
                <a:lnTo>
                  <a:pt x="1500" y="1980"/>
                </a:lnTo>
                <a:lnTo>
                  <a:pt x="1500" y="1266"/>
                </a:lnTo>
                <a:lnTo>
                  <a:pt x="1223" y="990"/>
                </a:lnTo>
                <a:close/>
              </a:path>
            </a:pathLst>
          </a:custGeom>
          <a:solidFill>
            <a:schemeClr val="tx2">
              <a:alpha val="7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EA7BDE6-4A16-4590-97CB-F7BE5D9B81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35999" y="388680"/>
            <a:ext cx="9360632" cy="830997"/>
          </a:xfrm>
        </p:spPr>
        <p:txBody>
          <a:bodyPr/>
          <a:lstStyle/>
          <a:p>
            <a:r>
              <a:rPr lang="ru-RU" sz="3600" dirty="0">
                <a:solidFill>
                  <a:srgbClr val="184899"/>
                </a:solidFill>
              </a:rPr>
              <a:t>Проектирование упаковки</a:t>
            </a:r>
            <a:endParaRPr lang="en-ID" sz="3600" dirty="0">
              <a:solidFill>
                <a:srgbClr val="1848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D41AB-57F6-4686-B74A-062DC93B5E70}"/>
              </a:ext>
            </a:extLst>
          </p:cNvPr>
          <p:cNvSpPr txBox="1"/>
          <p:nvPr/>
        </p:nvSpPr>
        <p:spPr>
          <a:xfrm>
            <a:off x="914401" y="1685625"/>
            <a:ext cx="9287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endParaRPr lang="en-US" sz="10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84C57A-8B3F-4D0D-AA87-2573DC0CCFE2}"/>
              </a:ext>
            </a:extLst>
          </p:cNvPr>
          <p:cNvSpPr/>
          <p:nvPr/>
        </p:nvSpPr>
        <p:spPr>
          <a:xfrm rot="2700000">
            <a:off x="11526251" y="2984157"/>
            <a:ext cx="889687" cy="889687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B5B612-65EE-41DC-BADB-C9256D64F96C}"/>
              </a:ext>
            </a:extLst>
          </p:cNvPr>
          <p:cNvSpPr/>
          <p:nvPr/>
        </p:nvSpPr>
        <p:spPr>
          <a:xfrm>
            <a:off x="0" y="5293360"/>
            <a:ext cx="276999" cy="1564640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rgbClr val="1848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5843" y="6225659"/>
            <a:ext cx="1846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www.petropakspb.ru</a:t>
            </a:r>
            <a:r>
              <a:rPr lang="ru-RU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 </a:t>
            </a:r>
            <a:endParaRPr lang="ru-RU" sz="14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85" y="374261"/>
            <a:ext cx="782826" cy="859833"/>
          </a:xfrm>
          <a:prstGeom prst="rect">
            <a:avLst/>
          </a:prstGeom>
        </p:spPr>
      </p:pic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FFD56E4-FA5E-4624-B46D-AE7B843EC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39660004"/>
              </p:ext>
            </p:extLst>
          </p:nvPr>
        </p:nvGraphicFramePr>
        <p:xfrm>
          <a:off x="1275907" y="2440937"/>
          <a:ext cx="8120722" cy="258761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56722">
                  <a:extLst>
                    <a:ext uri="{9D8B030D-6E8A-4147-A177-3AD203B41FA5}">
                      <a16:colId xmlns:a16="http://schemas.microsoft.com/office/drawing/2014/main" val="236997315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88145342"/>
                    </a:ext>
                  </a:extLst>
                </a:gridCol>
              </a:tblGrid>
              <a:tr h="42334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Проектирование упаковки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678724"/>
                  </a:ext>
                </a:extLst>
              </a:tr>
              <a:tr h="235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Из какого материала или материалов вы бы хотели видеть будущую упаковку?  (выберите один или несколько подходящих вариантов)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Картон макулатурный </a:t>
                      </a:r>
                      <a:endParaRPr lang="ru-RU" sz="1100" b="1" dirty="0">
                        <a:solidFill>
                          <a:schemeClr val="dk1"/>
                        </a:solidFill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Картон  целлюлозный 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Микрогофрокартон профиля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F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или Е ( оборот бурый или белый) + макулатурный картон 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Микрогофрокартон профиля </a:t>
                      </a:r>
                      <a:r>
                        <a:rPr lang="en-US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F 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или Е ( оборот бурый или белый) + целлюлозный  картон 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Затрубняюсь</a:t>
                      </a: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 ответить, хочу проконсультироваться с вашим специалистом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31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2550954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build="p"/>
      <p:bldP spid="3" grpId="0"/>
      <p:bldP spid="22" grpId="0" animBg="1"/>
      <p:bldP spid="2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WhatsApp Image 2019-09-23 at 09.38.15.jpe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l="12118" r="12118"/>
          <a:stretch>
            <a:fillRect/>
          </a:stretch>
        </p:blipFill>
        <p:spPr>
          <a:xfrm>
            <a:off x="10045082" y="-110262"/>
            <a:ext cx="3278247" cy="6864974"/>
          </a:xfr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16389BC0-A3DF-487C-BEE8-80BF225FEBC4}"/>
              </a:ext>
            </a:extLst>
          </p:cNvPr>
          <p:cNvSpPr>
            <a:spLocks/>
          </p:cNvSpPr>
          <p:nvPr/>
        </p:nvSpPr>
        <p:spPr bwMode="auto">
          <a:xfrm>
            <a:off x="10045083" y="-110262"/>
            <a:ext cx="3278246" cy="6864974"/>
          </a:xfrm>
          <a:custGeom>
            <a:avLst/>
            <a:gdLst>
              <a:gd name="T0" fmla="*/ 1223 w 1500"/>
              <a:gd name="T1" fmla="*/ 990 h 1980"/>
              <a:gd name="T2" fmla="*/ 1500 w 1500"/>
              <a:gd name="T3" fmla="*/ 715 h 1980"/>
              <a:gd name="T4" fmla="*/ 1500 w 1500"/>
              <a:gd name="T5" fmla="*/ 0 h 1980"/>
              <a:gd name="T6" fmla="*/ 994 w 1500"/>
              <a:gd name="T7" fmla="*/ 0 h 1980"/>
              <a:gd name="T8" fmla="*/ 611 w 1500"/>
              <a:gd name="T9" fmla="*/ 381 h 1980"/>
              <a:gd name="T10" fmla="*/ 0 w 1500"/>
              <a:gd name="T11" fmla="*/ 990 h 1980"/>
              <a:gd name="T12" fmla="*/ 611 w 1500"/>
              <a:gd name="T13" fmla="*/ 1599 h 1980"/>
              <a:gd name="T14" fmla="*/ 994 w 1500"/>
              <a:gd name="T15" fmla="*/ 1980 h 1980"/>
              <a:gd name="T16" fmla="*/ 1500 w 1500"/>
              <a:gd name="T17" fmla="*/ 1980 h 1980"/>
              <a:gd name="T18" fmla="*/ 1500 w 1500"/>
              <a:gd name="T19" fmla="*/ 1266 h 1980"/>
              <a:gd name="T20" fmla="*/ 1223 w 1500"/>
              <a:gd name="T21" fmla="*/ 99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1980">
                <a:moveTo>
                  <a:pt x="1223" y="990"/>
                </a:moveTo>
                <a:lnTo>
                  <a:pt x="1500" y="715"/>
                </a:lnTo>
                <a:lnTo>
                  <a:pt x="1500" y="0"/>
                </a:lnTo>
                <a:lnTo>
                  <a:pt x="994" y="0"/>
                </a:lnTo>
                <a:lnTo>
                  <a:pt x="611" y="381"/>
                </a:lnTo>
                <a:lnTo>
                  <a:pt x="0" y="990"/>
                </a:lnTo>
                <a:lnTo>
                  <a:pt x="611" y="1599"/>
                </a:lnTo>
                <a:lnTo>
                  <a:pt x="994" y="1980"/>
                </a:lnTo>
                <a:lnTo>
                  <a:pt x="1500" y="1980"/>
                </a:lnTo>
                <a:lnTo>
                  <a:pt x="1500" y="1266"/>
                </a:lnTo>
                <a:lnTo>
                  <a:pt x="1223" y="990"/>
                </a:lnTo>
                <a:close/>
              </a:path>
            </a:pathLst>
          </a:custGeom>
          <a:solidFill>
            <a:schemeClr val="tx2">
              <a:alpha val="7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EA7BDE6-4A16-4590-97CB-F7BE5D9B81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35999" y="388680"/>
            <a:ext cx="8672735" cy="830997"/>
          </a:xfrm>
        </p:spPr>
        <p:txBody>
          <a:bodyPr/>
          <a:lstStyle/>
          <a:p>
            <a:r>
              <a:rPr lang="ru-RU" sz="3600" dirty="0">
                <a:solidFill>
                  <a:srgbClr val="184899"/>
                </a:solidFill>
              </a:rPr>
              <a:t>Проектирование упаковки</a:t>
            </a:r>
            <a:endParaRPr lang="en-ID" sz="3600" dirty="0">
              <a:solidFill>
                <a:srgbClr val="1848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D41AB-57F6-4686-B74A-062DC93B5E70}"/>
              </a:ext>
            </a:extLst>
          </p:cNvPr>
          <p:cNvSpPr txBox="1"/>
          <p:nvPr/>
        </p:nvSpPr>
        <p:spPr>
          <a:xfrm>
            <a:off x="914401" y="1685625"/>
            <a:ext cx="9287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endParaRPr lang="en-US" sz="10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84C57A-8B3F-4D0D-AA87-2573DC0CCFE2}"/>
              </a:ext>
            </a:extLst>
          </p:cNvPr>
          <p:cNvSpPr/>
          <p:nvPr/>
        </p:nvSpPr>
        <p:spPr>
          <a:xfrm rot="2700000">
            <a:off x="11526251" y="2984157"/>
            <a:ext cx="889687" cy="889687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B5B612-65EE-41DC-BADB-C9256D64F96C}"/>
              </a:ext>
            </a:extLst>
          </p:cNvPr>
          <p:cNvSpPr/>
          <p:nvPr/>
        </p:nvSpPr>
        <p:spPr>
          <a:xfrm>
            <a:off x="0" y="5293360"/>
            <a:ext cx="276999" cy="1564640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rgbClr val="1848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5843" y="6225659"/>
            <a:ext cx="1846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www.petropakspb.ru</a:t>
            </a:r>
            <a:r>
              <a:rPr lang="ru-RU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 </a:t>
            </a:r>
            <a:endParaRPr lang="ru-RU" sz="14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85" y="374261"/>
            <a:ext cx="782826" cy="859833"/>
          </a:xfrm>
          <a:prstGeom prst="rect">
            <a:avLst/>
          </a:prstGeom>
        </p:spPr>
      </p:pic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FFD56E4-FA5E-4624-B46D-AE7B843EC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18433164"/>
              </p:ext>
            </p:extLst>
          </p:nvPr>
        </p:nvGraphicFramePr>
        <p:xfrm>
          <a:off x="1201230" y="1542198"/>
          <a:ext cx="8120722" cy="4180193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56722">
                  <a:extLst>
                    <a:ext uri="{9D8B030D-6E8A-4147-A177-3AD203B41FA5}">
                      <a16:colId xmlns:a16="http://schemas.microsoft.com/office/drawing/2014/main" val="236997315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88145342"/>
                    </a:ext>
                  </a:extLst>
                </a:gridCol>
              </a:tblGrid>
              <a:tr h="42334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Проектирование упаковки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67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Какой по форме вы видите будущую упаковку? </a:t>
                      </a:r>
                      <a:b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(выберите один или несколько подходящих вариантов)</a:t>
                      </a:r>
                    </a:p>
                    <a:p>
                      <a:endParaRPr lang="ru-RU" sz="10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Шкатулка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Крышка дно</a:t>
                      </a:r>
                    </a:p>
                    <a:p>
                      <a:pPr lvl="0"/>
                      <a:r>
                        <a:rPr lang="en-US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 in box </a:t>
                      </a:r>
                      <a:r>
                        <a:rPr lang="ru-RU" sz="1000" b="1" kern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четырехклапанная</a:t>
                      </a:r>
                      <a:endParaRPr lang="ru-RU" sz="10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 in box</a:t>
                      </a:r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автодно</a:t>
                      </a:r>
                      <a:endParaRPr lang="ru-RU" sz="10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Bag in box</a:t>
                      </a:r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ласточкин хвост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Пачка </a:t>
                      </a:r>
                      <a:r>
                        <a:rPr lang="ru-RU" sz="1000" b="1" kern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автодно</a:t>
                      </a:r>
                      <a:endParaRPr lang="ru-RU" sz="10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Пачка двусторонняя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Пачка </a:t>
                      </a:r>
                      <a:r>
                        <a:rPr lang="ru-RU" sz="1000" b="1" kern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четырехкламанная</a:t>
                      </a:r>
                      <a:endParaRPr lang="ru-RU" sz="10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000" b="1" kern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Шоубокс</a:t>
                      </a:r>
                      <a:endParaRPr lang="ru-RU" sz="10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Обечайка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Чемодан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Поддон 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Ложемент </a:t>
                      </a:r>
                    </a:p>
                    <a:p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Прочее (Какое?)</a:t>
                      </a:r>
                    </a:p>
                    <a:p>
                      <a:endParaRPr lang="ru-RU" sz="10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28302"/>
                  </a:ext>
                </a:extLst>
              </a:tr>
              <a:tr h="23561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 Тип упаковки, которую нужно спроектировать: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Индивидуальная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Групповая </a:t>
                      </a:r>
                    </a:p>
                    <a:p>
                      <a:pPr marL="342900" lvl="0" indent="-342900">
                        <a:lnSpc>
                          <a:spcPct val="115000"/>
                        </a:lnSpc>
                        <a:spcAft>
                          <a:spcPts val="60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Транспортная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0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31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081235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build="p"/>
      <p:bldP spid="3" grpId="0"/>
      <p:bldP spid="22" grpId="0" animBg="1"/>
      <p:bldP spid="2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WhatsApp Image 2019-09-23 at 09.38.15.jpe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l="12118" r="12118"/>
          <a:stretch>
            <a:fillRect/>
          </a:stretch>
        </p:blipFill>
        <p:spPr>
          <a:xfrm>
            <a:off x="10045082" y="-110262"/>
            <a:ext cx="3278247" cy="6864974"/>
          </a:xfr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16389BC0-A3DF-487C-BEE8-80BF225FEBC4}"/>
              </a:ext>
            </a:extLst>
          </p:cNvPr>
          <p:cNvSpPr>
            <a:spLocks/>
          </p:cNvSpPr>
          <p:nvPr/>
        </p:nvSpPr>
        <p:spPr bwMode="auto">
          <a:xfrm>
            <a:off x="10045083" y="-110262"/>
            <a:ext cx="3278246" cy="6864974"/>
          </a:xfrm>
          <a:custGeom>
            <a:avLst/>
            <a:gdLst>
              <a:gd name="T0" fmla="*/ 1223 w 1500"/>
              <a:gd name="T1" fmla="*/ 990 h 1980"/>
              <a:gd name="T2" fmla="*/ 1500 w 1500"/>
              <a:gd name="T3" fmla="*/ 715 h 1980"/>
              <a:gd name="T4" fmla="*/ 1500 w 1500"/>
              <a:gd name="T5" fmla="*/ 0 h 1980"/>
              <a:gd name="T6" fmla="*/ 994 w 1500"/>
              <a:gd name="T7" fmla="*/ 0 h 1980"/>
              <a:gd name="T8" fmla="*/ 611 w 1500"/>
              <a:gd name="T9" fmla="*/ 381 h 1980"/>
              <a:gd name="T10" fmla="*/ 0 w 1500"/>
              <a:gd name="T11" fmla="*/ 990 h 1980"/>
              <a:gd name="T12" fmla="*/ 611 w 1500"/>
              <a:gd name="T13" fmla="*/ 1599 h 1980"/>
              <a:gd name="T14" fmla="*/ 994 w 1500"/>
              <a:gd name="T15" fmla="*/ 1980 h 1980"/>
              <a:gd name="T16" fmla="*/ 1500 w 1500"/>
              <a:gd name="T17" fmla="*/ 1980 h 1980"/>
              <a:gd name="T18" fmla="*/ 1500 w 1500"/>
              <a:gd name="T19" fmla="*/ 1266 h 1980"/>
              <a:gd name="T20" fmla="*/ 1223 w 1500"/>
              <a:gd name="T21" fmla="*/ 99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1980">
                <a:moveTo>
                  <a:pt x="1223" y="990"/>
                </a:moveTo>
                <a:lnTo>
                  <a:pt x="1500" y="715"/>
                </a:lnTo>
                <a:lnTo>
                  <a:pt x="1500" y="0"/>
                </a:lnTo>
                <a:lnTo>
                  <a:pt x="994" y="0"/>
                </a:lnTo>
                <a:lnTo>
                  <a:pt x="611" y="381"/>
                </a:lnTo>
                <a:lnTo>
                  <a:pt x="0" y="990"/>
                </a:lnTo>
                <a:lnTo>
                  <a:pt x="611" y="1599"/>
                </a:lnTo>
                <a:lnTo>
                  <a:pt x="994" y="1980"/>
                </a:lnTo>
                <a:lnTo>
                  <a:pt x="1500" y="1980"/>
                </a:lnTo>
                <a:lnTo>
                  <a:pt x="1500" y="1266"/>
                </a:lnTo>
                <a:lnTo>
                  <a:pt x="1223" y="990"/>
                </a:lnTo>
                <a:close/>
              </a:path>
            </a:pathLst>
          </a:custGeom>
          <a:solidFill>
            <a:schemeClr val="tx2">
              <a:alpha val="7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EA7BDE6-4A16-4590-97CB-F7BE5D9B81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35999" y="388680"/>
            <a:ext cx="9125740" cy="830997"/>
          </a:xfrm>
        </p:spPr>
        <p:txBody>
          <a:bodyPr/>
          <a:lstStyle/>
          <a:p>
            <a:r>
              <a:rPr lang="ru-RU" sz="3600" dirty="0">
                <a:solidFill>
                  <a:srgbClr val="184899"/>
                </a:solidFill>
              </a:rPr>
              <a:t>Проектирование упаковки</a:t>
            </a:r>
            <a:endParaRPr lang="en-ID" sz="3600" dirty="0">
              <a:solidFill>
                <a:srgbClr val="1848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D41AB-57F6-4686-B74A-062DC93B5E70}"/>
              </a:ext>
            </a:extLst>
          </p:cNvPr>
          <p:cNvSpPr txBox="1"/>
          <p:nvPr/>
        </p:nvSpPr>
        <p:spPr>
          <a:xfrm>
            <a:off x="914401" y="1685625"/>
            <a:ext cx="9287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endParaRPr lang="en-US" sz="10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84C57A-8B3F-4D0D-AA87-2573DC0CCFE2}"/>
              </a:ext>
            </a:extLst>
          </p:cNvPr>
          <p:cNvSpPr/>
          <p:nvPr/>
        </p:nvSpPr>
        <p:spPr>
          <a:xfrm rot="2700000">
            <a:off x="11526251" y="2984157"/>
            <a:ext cx="889687" cy="889687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B5B612-65EE-41DC-BADB-C9256D64F96C}"/>
              </a:ext>
            </a:extLst>
          </p:cNvPr>
          <p:cNvSpPr/>
          <p:nvPr/>
        </p:nvSpPr>
        <p:spPr>
          <a:xfrm>
            <a:off x="0" y="5293360"/>
            <a:ext cx="276999" cy="1564640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rgbClr val="1848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5843" y="6225659"/>
            <a:ext cx="1846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www.petropakspb.ru</a:t>
            </a:r>
            <a:r>
              <a:rPr lang="ru-RU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 </a:t>
            </a:r>
            <a:endParaRPr lang="ru-RU" sz="14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85" y="374261"/>
            <a:ext cx="782826" cy="859833"/>
          </a:xfrm>
          <a:prstGeom prst="rect">
            <a:avLst/>
          </a:prstGeom>
        </p:spPr>
      </p:pic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FFD56E4-FA5E-4624-B46D-AE7B843EC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26561413"/>
              </p:ext>
            </p:extLst>
          </p:nvPr>
        </p:nvGraphicFramePr>
        <p:xfrm>
          <a:off x="1201230" y="1733036"/>
          <a:ext cx="8120722" cy="374566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56722">
                  <a:extLst>
                    <a:ext uri="{9D8B030D-6E8A-4147-A177-3AD203B41FA5}">
                      <a16:colId xmlns:a16="http://schemas.microsoft.com/office/drawing/2014/main" val="236997315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88145342"/>
                    </a:ext>
                  </a:extLst>
                </a:gridCol>
              </a:tblGrid>
              <a:tr h="42334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Проектирование упаковки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67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Каким задачам ОБЯЗАТЕЛЬНО должна удовлетворять будущая</a:t>
                      </a:r>
                      <a:r>
                        <a:rPr lang="ru-RU" sz="18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упаковка? (постарайтесь выбрать не больше 3-х ключевых свойств)</a:t>
                      </a:r>
                    </a:p>
                    <a:p>
                      <a:endParaRPr lang="ru-RU" sz="1000" b="1" kern="1200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Удобная при логистической транспортировке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Удобство употребления «вне дома»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Легкая утилизация 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Упрощающая процесс переноски потребителем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Оригинальная и выделяющаяся на полке 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Эргономичная, хорошо лежащая в руке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Защищающая товар от подделок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Удобная для простого открывания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Показывающая часть продукта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Прочная, герметичная и светонепроницаемая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Стойкая к резким температурным изменениям</a:t>
                      </a:r>
                    </a:p>
                    <a:p>
                      <a:pPr lvl="0"/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Перерабатываемая или изготовленная из переработанных материалов </a:t>
                      </a:r>
                    </a:p>
                    <a:p>
                      <a:pPr lvl="0"/>
                      <a:r>
                        <a:rPr lang="ru-RU" sz="1000" b="1" kern="1200" dirty="0" err="1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Самосборная</a:t>
                      </a:r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(сокращает издержки на клеевых точках и в процессе сборки)</a:t>
                      </a:r>
                    </a:p>
                    <a:p>
                      <a:r>
                        <a:rPr lang="ru-RU" sz="1000" b="1" kern="1200" dirty="0">
                          <a:solidFill>
                            <a:schemeClr val="tx1">
                              <a:lumMod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Другая (какая?)</a:t>
                      </a:r>
                    </a:p>
                    <a:p>
                      <a:endParaRPr lang="ru-RU" sz="1000" b="1" dirty="0">
                        <a:solidFill>
                          <a:schemeClr val="tx1">
                            <a:lumMod val="50000"/>
                          </a:schemeClr>
                        </a:solidFill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283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9642245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build="p"/>
      <p:bldP spid="3" grpId="0"/>
      <p:bldP spid="22" grpId="0" animBg="1"/>
      <p:bldP spid="23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Рисунок 38" descr="WhatsApp Image 2019-09-23 at 09.38.15.jpeg"/>
          <p:cNvPicPr>
            <a:picLocks noGrp="1" noChangeAspect="1"/>
          </p:cNvPicPr>
          <p:nvPr>
            <p:ph type="pic" sz="quarter" idx="10"/>
          </p:nvPr>
        </p:nvPicPr>
        <p:blipFill>
          <a:blip r:embed="rId2" cstate="print"/>
          <a:srcRect l="12118" r="12118"/>
          <a:stretch>
            <a:fillRect/>
          </a:stretch>
        </p:blipFill>
        <p:spPr>
          <a:xfrm>
            <a:off x="10045082" y="-110262"/>
            <a:ext cx="3278247" cy="6864974"/>
          </a:xfrm>
        </p:spPr>
      </p:pic>
      <p:sp>
        <p:nvSpPr>
          <p:cNvPr id="16" name="Freeform 11">
            <a:extLst>
              <a:ext uri="{FF2B5EF4-FFF2-40B4-BE49-F238E27FC236}">
                <a16:creationId xmlns:a16="http://schemas.microsoft.com/office/drawing/2014/main" id="{16389BC0-A3DF-487C-BEE8-80BF225FEBC4}"/>
              </a:ext>
            </a:extLst>
          </p:cNvPr>
          <p:cNvSpPr>
            <a:spLocks/>
          </p:cNvSpPr>
          <p:nvPr/>
        </p:nvSpPr>
        <p:spPr bwMode="auto">
          <a:xfrm>
            <a:off x="10045083" y="-110262"/>
            <a:ext cx="3278246" cy="6864974"/>
          </a:xfrm>
          <a:custGeom>
            <a:avLst/>
            <a:gdLst>
              <a:gd name="T0" fmla="*/ 1223 w 1500"/>
              <a:gd name="T1" fmla="*/ 990 h 1980"/>
              <a:gd name="T2" fmla="*/ 1500 w 1500"/>
              <a:gd name="T3" fmla="*/ 715 h 1980"/>
              <a:gd name="T4" fmla="*/ 1500 w 1500"/>
              <a:gd name="T5" fmla="*/ 0 h 1980"/>
              <a:gd name="T6" fmla="*/ 994 w 1500"/>
              <a:gd name="T7" fmla="*/ 0 h 1980"/>
              <a:gd name="T8" fmla="*/ 611 w 1500"/>
              <a:gd name="T9" fmla="*/ 381 h 1980"/>
              <a:gd name="T10" fmla="*/ 0 w 1500"/>
              <a:gd name="T11" fmla="*/ 990 h 1980"/>
              <a:gd name="T12" fmla="*/ 611 w 1500"/>
              <a:gd name="T13" fmla="*/ 1599 h 1980"/>
              <a:gd name="T14" fmla="*/ 994 w 1500"/>
              <a:gd name="T15" fmla="*/ 1980 h 1980"/>
              <a:gd name="T16" fmla="*/ 1500 w 1500"/>
              <a:gd name="T17" fmla="*/ 1980 h 1980"/>
              <a:gd name="T18" fmla="*/ 1500 w 1500"/>
              <a:gd name="T19" fmla="*/ 1266 h 1980"/>
              <a:gd name="T20" fmla="*/ 1223 w 1500"/>
              <a:gd name="T21" fmla="*/ 990 h 198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</a:cxnLst>
            <a:rect l="0" t="0" r="r" b="b"/>
            <a:pathLst>
              <a:path w="1500" h="1980">
                <a:moveTo>
                  <a:pt x="1223" y="990"/>
                </a:moveTo>
                <a:lnTo>
                  <a:pt x="1500" y="715"/>
                </a:lnTo>
                <a:lnTo>
                  <a:pt x="1500" y="0"/>
                </a:lnTo>
                <a:lnTo>
                  <a:pt x="994" y="0"/>
                </a:lnTo>
                <a:lnTo>
                  <a:pt x="611" y="381"/>
                </a:lnTo>
                <a:lnTo>
                  <a:pt x="0" y="990"/>
                </a:lnTo>
                <a:lnTo>
                  <a:pt x="611" y="1599"/>
                </a:lnTo>
                <a:lnTo>
                  <a:pt x="994" y="1980"/>
                </a:lnTo>
                <a:lnTo>
                  <a:pt x="1500" y="1980"/>
                </a:lnTo>
                <a:lnTo>
                  <a:pt x="1500" y="1266"/>
                </a:lnTo>
                <a:lnTo>
                  <a:pt x="1223" y="990"/>
                </a:lnTo>
                <a:close/>
              </a:path>
            </a:pathLst>
          </a:custGeom>
          <a:solidFill>
            <a:schemeClr val="tx2">
              <a:alpha val="72000"/>
            </a:schemeClr>
          </a:solidFill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D" dirty="0"/>
          </a:p>
        </p:txBody>
      </p:sp>
      <p:sp>
        <p:nvSpPr>
          <p:cNvPr id="27" name="Text Placeholder 26">
            <a:extLst>
              <a:ext uri="{FF2B5EF4-FFF2-40B4-BE49-F238E27FC236}">
                <a16:creationId xmlns:a16="http://schemas.microsoft.com/office/drawing/2014/main" id="{CEA7BDE6-4A16-4590-97CB-F7BE5D9B81A0}"/>
              </a:ext>
            </a:extLst>
          </p:cNvPr>
          <p:cNvSpPr>
            <a:spLocks noGrp="1"/>
          </p:cNvSpPr>
          <p:nvPr>
            <p:ph type="body" sz="quarter" idx="12"/>
          </p:nvPr>
        </p:nvSpPr>
        <p:spPr>
          <a:xfrm>
            <a:off x="1435999" y="388680"/>
            <a:ext cx="9184463" cy="830997"/>
          </a:xfrm>
        </p:spPr>
        <p:txBody>
          <a:bodyPr/>
          <a:lstStyle/>
          <a:p>
            <a:r>
              <a:rPr lang="ru-RU" sz="3600" dirty="0">
                <a:solidFill>
                  <a:srgbClr val="184899"/>
                </a:solidFill>
              </a:rPr>
              <a:t>Проектирование упаковки</a:t>
            </a:r>
            <a:endParaRPr lang="en-ID" sz="3600" dirty="0">
              <a:solidFill>
                <a:srgbClr val="184899"/>
              </a:solidFill>
            </a:endParaRP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950D41AB-57F6-4686-B74A-062DC93B5E70}"/>
              </a:ext>
            </a:extLst>
          </p:cNvPr>
          <p:cNvSpPr txBox="1"/>
          <p:nvPr/>
        </p:nvSpPr>
        <p:spPr>
          <a:xfrm>
            <a:off x="914401" y="1685625"/>
            <a:ext cx="92874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/>
              <a:t>	</a:t>
            </a:r>
            <a:endParaRPr lang="en-US" sz="1050" dirty="0"/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9084C57A-8B3F-4D0D-AA87-2573DC0CCFE2}"/>
              </a:ext>
            </a:extLst>
          </p:cNvPr>
          <p:cNvSpPr/>
          <p:nvPr/>
        </p:nvSpPr>
        <p:spPr>
          <a:xfrm rot="2700000">
            <a:off x="11526251" y="2984157"/>
            <a:ext cx="889687" cy="889687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/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54B5B612-65EE-41DC-BADB-C9256D64F96C}"/>
              </a:ext>
            </a:extLst>
          </p:cNvPr>
          <p:cNvSpPr/>
          <p:nvPr/>
        </p:nvSpPr>
        <p:spPr>
          <a:xfrm>
            <a:off x="0" y="5293360"/>
            <a:ext cx="276999" cy="1564640"/>
          </a:xfrm>
          <a:prstGeom prst="rect">
            <a:avLst/>
          </a:prstGeom>
          <a:solidFill>
            <a:srgbClr val="18489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D">
              <a:solidFill>
                <a:srgbClr val="184899"/>
              </a:solidFill>
            </a:endParaRPr>
          </a:p>
        </p:txBody>
      </p:sp>
      <p:sp>
        <p:nvSpPr>
          <p:cNvPr id="17" name="Прямоугольник 16"/>
          <p:cNvSpPr/>
          <p:nvPr/>
        </p:nvSpPr>
        <p:spPr>
          <a:xfrm>
            <a:off x="4795843" y="6225659"/>
            <a:ext cx="184614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www.petropakspb.ru</a:t>
            </a:r>
            <a:r>
              <a:rPr lang="ru-RU" sz="1400" dirty="0">
                <a:solidFill>
                  <a:schemeClr val="tx1">
                    <a:lumMod val="40000"/>
                    <a:lumOff val="60000"/>
                  </a:schemeClr>
                </a:solidFill>
                <a:ea typeface="Helvetica" pitchFamily="50" charset="0"/>
              </a:rPr>
              <a:t> </a:t>
            </a:r>
            <a:endParaRPr lang="ru-RU" sz="1400" dirty="0">
              <a:solidFill>
                <a:schemeClr val="tx1">
                  <a:lumMod val="40000"/>
                  <a:lumOff val="60000"/>
                </a:schemeClr>
              </a:solidFill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1185" y="374261"/>
            <a:ext cx="782826" cy="859833"/>
          </a:xfrm>
          <a:prstGeom prst="rect">
            <a:avLst/>
          </a:prstGeom>
        </p:spPr>
      </p:pic>
      <p:graphicFrame>
        <p:nvGraphicFramePr>
          <p:cNvPr id="4" name="Таблица 4">
            <a:extLst>
              <a:ext uri="{FF2B5EF4-FFF2-40B4-BE49-F238E27FC236}">
                <a16:creationId xmlns:a16="http://schemas.microsoft.com/office/drawing/2014/main" id="{3FFD56E4-FA5E-4624-B46D-AE7B843EC2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29469298"/>
              </p:ext>
            </p:extLst>
          </p:nvPr>
        </p:nvGraphicFramePr>
        <p:xfrm>
          <a:off x="1214011" y="1870291"/>
          <a:ext cx="8120722" cy="3791382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4056722">
                  <a:extLst>
                    <a:ext uri="{9D8B030D-6E8A-4147-A177-3AD203B41FA5}">
                      <a16:colId xmlns:a16="http://schemas.microsoft.com/office/drawing/2014/main" val="2369973156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888145342"/>
                    </a:ext>
                  </a:extLst>
                </a:gridCol>
              </a:tblGrid>
              <a:tr h="423342">
                <a:tc gridSpan="2">
                  <a:txBody>
                    <a:bodyPr/>
                    <a:lstStyle/>
                    <a:p>
                      <a:pPr algn="ctr"/>
                      <a:r>
                        <a:rPr lang="ru-RU" dirty="0"/>
                        <a:t>Проектирование упаковки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87267872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600"/>
                        </a:spcBef>
                        <a:spcAft>
                          <a:spcPts val="6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Какие элементы вы рассматриваете в качестве ОБЯЗАТЕЛЬНЫХ для будущей упаковки? (постарайтесь выбрать не больше 3-х ключевых свойств)</a:t>
                      </a:r>
                      <a:endParaRPr lang="ru-RU" sz="10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Замковое соединение клапанов закрытия (для картонной коробки)</a:t>
                      </a:r>
                      <a:endParaRPr lang="ru-RU" sz="10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Точки склейки</a:t>
                      </a:r>
                      <a:endParaRPr lang="ru-RU" sz="10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Пластиковое окно для того, чтобы показать товар или его часть</a:t>
                      </a:r>
                      <a:endParaRPr lang="ru-RU" sz="10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Перфорации, обозначающие линии отрыва упаковки</a:t>
                      </a:r>
                      <a:endParaRPr lang="ru-RU" sz="10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Ручка для транспортировки</a:t>
                      </a:r>
                      <a:endParaRPr lang="ru-RU" sz="10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Индивидуальные фиксаторы внутри упаковки</a:t>
                      </a:r>
                      <a:endParaRPr lang="ru-RU" sz="10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Ложемент для товара</a:t>
                      </a:r>
                      <a:endParaRPr lang="ru-RU" sz="10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Усиленная конструкция для транспортировки тяжелых товаров</a:t>
                      </a:r>
                      <a:endParaRPr lang="ru-RU" sz="10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Добавленная влагостойкость упаковки</a:t>
                      </a:r>
                      <a:endParaRPr lang="ru-RU" sz="10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marL="342900" lvl="0" indent="-342900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  <a:buFont typeface="+mj-lt"/>
                        <a:buAutoNum type="arabicPeriod"/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Язычок или клапан для открытия</a:t>
                      </a:r>
                      <a:endParaRPr lang="ru-RU" sz="10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10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Другое (что?)</a:t>
                      </a:r>
                      <a:endParaRPr lang="ru-RU" sz="10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0028302"/>
                  </a:ext>
                </a:extLst>
              </a:tr>
              <a:tr h="2356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0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rebuchet MS" panose="020B0603020202020204" pitchFamily="34" charset="0"/>
                          <a:cs typeface="Times New Roman" panose="02020603050405020304" pitchFamily="18" charset="0"/>
                        </a:rPr>
                        <a:t>Есть ли комментарии (пожелания) от ЛПР по будущей упаковке?</a:t>
                      </a:r>
                      <a:endParaRPr lang="ru-RU" sz="1000" b="1" dirty="0">
                        <a:effectLst/>
                        <a:latin typeface="+mn-lt"/>
                        <a:ea typeface="Trebuchet MS" panose="020B060302020202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4731646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1818938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2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1000" fill="hold"/>
                                        <p:tgtEl>
                                          <p:spTgt spid="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accel="40000" decel="4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10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  <p:bldP spid="27" grpId="0" build="p"/>
      <p:bldP spid="3" grpId="0"/>
      <p:bldP spid="22" grpId="0" animBg="1"/>
      <p:bldP spid="2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IWAREHOUSE">
      <a:dk1>
        <a:srgbClr val="3F3F3F"/>
      </a:dk1>
      <a:lt1>
        <a:sysClr val="window" lastClr="FFFFFF"/>
      </a:lt1>
      <a:dk2>
        <a:srgbClr val="313C41"/>
      </a:dk2>
      <a:lt2>
        <a:srgbClr val="FFFFFF"/>
      </a:lt2>
      <a:accent1>
        <a:srgbClr val="EF3A3A"/>
      </a:accent1>
      <a:accent2>
        <a:srgbClr val="E9292F"/>
      </a:accent2>
      <a:accent3>
        <a:srgbClr val="BB2326"/>
      </a:accent3>
      <a:accent4>
        <a:srgbClr val="8C0C04"/>
      </a:accent4>
      <a:accent5>
        <a:srgbClr val="690902"/>
      </a:accent5>
      <a:accent6>
        <a:srgbClr val="BA1318"/>
      </a:accent6>
      <a:hlink>
        <a:srgbClr val="690902"/>
      </a:hlink>
      <a:folHlink>
        <a:srgbClr val="FEC037"/>
      </a:folHlink>
    </a:clrScheme>
    <a:fontScheme name="IWAREHOUSE">
      <a:majorFont>
        <a:latin typeface="Montserrat"/>
        <a:ea typeface=""/>
        <a:cs typeface=""/>
      </a:majorFont>
      <a:minorFont>
        <a:latin typeface="Open Sans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9707</TotalTime>
  <Words>528</Words>
  <Application>Microsoft Office PowerPoint</Application>
  <PresentationFormat>Широкоэкранный</PresentationFormat>
  <Paragraphs>126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Calibri</vt:lpstr>
      <vt:lpstr>HelveticaNeueCyr</vt:lpstr>
      <vt:lpstr>Montserrat</vt:lpstr>
      <vt:lpstr>Open Sans</vt:lpstr>
      <vt:lpstr>Office Theme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Andrian Kurniawan</dc:creator>
  <cp:lastModifiedBy>Константин Тилилюк</cp:lastModifiedBy>
  <cp:revision>437</cp:revision>
  <dcterms:created xsi:type="dcterms:W3CDTF">2018-12-05T18:19:15Z</dcterms:created>
  <dcterms:modified xsi:type="dcterms:W3CDTF">2023-06-14T08:49:24Z</dcterms:modified>
</cp:coreProperties>
</file>